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5285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9314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634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558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56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01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599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581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484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128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288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A96F-7445-418F-AB95-CC1D6F2FB453}" type="datetimeFigureOut">
              <a:rPr lang="fr-FR" smtClean="0"/>
              <a:pPr/>
              <a:t>06/02/2020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FF44-FA3F-4012-81D6-8F8D0C654D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7971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9944" y="1533951"/>
            <a:ext cx="1099211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800" b="1" cap="none" spc="0" dirty="0" smtClean="0">
                <a:ln w="0">
                  <a:solidFill>
                    <a:srgbClr val="FF00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Rencontrer Jésus !!!</a:t>
            </a:r>
            <a:endParaRPr lang="fr-FR" sz="8800" b="1" cap="none" spc="0" dirty="0">
              <a:ln w="0">
                <a:solidFill>
                  <a:srgbClr val="FF000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59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8" y="624183"/>
            <a:ext cx="115041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Rencontrer Jésus est une expérience personnelle que vous serez probablement amené à faire. Si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vous aspirez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à </a:t>
            </a:r>
            <a:r>
              <a:rPr lang="fr-F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trouver la vérité et rencontrer le seul vrai Dieu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fr-F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cela arrivera. </a:t>
            </a:r>
            <a:r>
              <a:rPr lang="fr-FR" sz="32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"Vous me chercherez, et vous me trouverez, si vous me cherchez de tout votre cœur. Je me laisserai trouver par vous, dit l'Eternel" (Jérémie 29:13-14).</a:t>
            </a:r>
            <a:endParaRPr lang="fr-FR" sz="32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87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8" y="624183"/>
            <a:ext cx="11504141" cy="5509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Cette rencontre vous mènera à faire un choix tout aussi personnel. Dieu souhaite être réconcilié avec vous, et cela ne dépend alors plus que de vous.</a:t>
            </a:r>
            <a:endParaRPr lang="fr-FR" sz="48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66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988" y="624183"/>
            <a:ext cx="115041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Jésus a dit : </a:t>
            </a:r>
            <a:r>
              <a:rPr lang="fr-FR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"Je vous le dis en vérité, si vous ne vous convertissez et si vous ne devenez comme les petits enfants, vous n'entrerez pas dans le royaume des cieux."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(Matthieu 18:3). Votre choix aura des conséquences éternelles et certaines.</a:t>
            </a:r>
            <a:endParaRPr lang="fr-FR" sz="40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69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39" y="570125"/>
            <a:ext cx="1004604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Jésus attend de vous que vous fassiez votre part. Il attend que vous aussi, vous vouliez retrouver une relation intime, une relation d'amour avec Lui.</a:t>
            </a:r>
          </a:p>
          <a:p>
            <a:pPr algn="just">
              <a:spcAft>
                <a:spcPts val="1800"/>
              </a:spcAft>
            </a:pPr>
            <a:r>
              <a:rPr lang="fr-F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Quand Paul rencontra Jésus, ce fut pour lui un vrai choc, car cela a remis en cause toute sa vie, et tout ce à quoi il avait travaillé.</a:t>
            </a:r>
          </a:p>
          <a:p>
            <a:pPr algn="just"/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Lorsque Moïse rencontra Dieu pour la 1</a:t>
            </a:r>
            <a:r>
              <a:rPr lang="fr-FR" sz="32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ère</a:t>
            </a:r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fois, il fut bouleversé. Pourquoi moi Seigneur, je ne suis qu’un berger. Mais c’est la volonté de Dieu, il a choisit lui-même Moïse !</a:t>
            </a:r>
            <a:endParaRPr lang="fr-FR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05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39" y="570125"/>
            <a:ext cx="1004604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Vous rappeler vous de Bartimée l’aveugle </a:t>
            </a:r>
          </a:p>
          <a:p>
            <a:pPr algn="ctr">
              <a:spcAft>
                <a:spcPts val="1800"/>
              </a:spcAft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Et de sa rencontre merveilleuse avec Jésus ?</a:t>
            </a:r>
          </a:p>
          <a:p>
            <a:pPr algn="ctr">
              <a:spcAft>
                <a:spcPts val="1800"/>
              </a:spcAft>
            </a:pP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Aft>
                <a:spcPts val="1800"/>
              </a:spcAft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Témoignage personnel.</a:t>
            </a:r>
            <a:endParaRPr lang="fr-F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Aft>
                <a:spcPts val="1800"/>
              </a:spcAft>
            </a:pP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spcAft>
                <a:spcPts val="1800"/>
              </a:spcAft>
            </a:pPr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Maintenant, je vais vous raconter ma rencontre avec</a:t>
            </a:r>
          </a:p>
          <a:p>
            <a:pPr algn="ctr">
              <a:spcAft>
                <a:spcPts val="1800"/>
              </a:spcAft>
            </a:pPr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Notre Seigneur Jésus !</a:t>
            </a:r>
          </a:p>
        </p:txBody>
      </p:sp>
    </p:spTree>
    <p:extLst>
      <p:ext uri="{BB962C8B-B14F-4D97-AF65-F5344CB8AC3E}">
        <p14:creationId xmlns:p14="http://schemas.microsoft.com/office/powerpoint/2010/main" xmlns="" val="409822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272</Words>
  <Application>Microsoft Office PowerPoint</Application>
  <PresentationFormat>Personnalisé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Teiva TEAI</dc:creator>
  <cp:lastModifiedBy>Léopold</cp:lastModifiedBy>
  <cp:revision>6</cp:revision>
  <dcterms:created xsi:type="dcterms:W3CDTF">2016-01-30T04:23:12Z</dcterms:created>
  <dcterms:modified xsi:type="dcterms:W3CDTF">2020-02-06T20:45:21Z</dcterms:modified>
</cp:coreProperties>
</file>