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75"/>
  </p:notesMasterIdLst>
  <p:sldIdLst>
    <p:sldId id="306" r:id="rId2"/>
    <p:sldId id="377" r:id="rId3"/>
    <p:sldId id="340" r:id="rId4"/>
    <p:sldId id="341" r:id="rId5"/>
    <p:sldId id="342" r:id="rId6"/>
    <p:sldId id="343" r:id="rId7"/>
    <p:sldId id="344" r:id="rId8"/>
    <p:sldId id="345" r:id="rId9"/>
    <p:sldId id="348" r:id="rId10"/>
    <p:sldId id="347" r:id="rId11"/>
    <p:sldId id="346" r:id="rId12"/>
    <p:sldId id="307" r:id="rId13"/>
    <p:sldId id="309" r:id="rId14"/>
    <p:sldId id="328" r:id="rId15"/>
    <p:sldId id="327" r:id="rId16"/>
    <p:sldId id="313" r:id="rId17"/>
    <p:sldId id="329" r:id="rId18"/>
    <p:sldId id="331" r:id="rId19"/>
    <p:sldId id="308" r:id="rId20"/>
    <p:sldId id="311" r:id="rId21"/>
    <p:sldId id="312" r:id="rId22"/>
    <p:sldId id="310" r:id="rId23"/>
    <p:sldId id="326" r:id="rId24"/>
    <p:sldId id="325" r:id="rId25"/>
    <p:sldId id="314" r:id="rId26"/>
    <p:sldId id="320" r:id="rId27"/>
    <p:sldId id="321" r:id="rId28"/>
    <p:sldId id="319" r:id="rId29"/>
    <p:sldId id="368" r:id="rId30"/>
    <p:sldId id="369" r:id="rId31"/>
    <p:sldId id="370" r:id="rId32"/>
    <p:sldId id="332" r:id="rId33"/>
    <p:sldId id="322" r:id="rId34"/>
    <p:sldId id="323" r:id="rId35"/>
    <p:sldId id="324" r:id="rId36"/>
    <p:sldId id="334" r:id="rId37"/>
    <p:sldId id="335" r:id="rId38"/>
    <p:sldId id="413" r:id="rId39"/>
    <p:sldId id="336" r:id="rId40"/>
    <p:sldId id="414" r:id="rId41"/>
    <p:sldId id="337" r:id="rId42"/>
    <p:sldId id="350" r:id="rId43"/>
    <p:sldId id="378" r:id="rId44"/>
    <p:sldId id="379" r:id="rId45"/>
    <p:sldId id="382" r:id="rId46"/>
    <p:sldId id="383" r:id="rId47"/>
    <p:sldId id="384" r:id="rId48"/>
    <p:sldId id="385" r:id="rId49"/>
    <p:sldId id="388" r:id="rId50"/>
    <p:sldId id="399" r:id="rId51"/>
    <p:sldId id="400" r:id="rId52"/>
    <p:sldId id="401" r:id="rId53"/>
    <p:sldId id="402" r:id="rId54"/>
    <p:sldId id="403" r:id="rId55"/>
    <p:sldId id="404" r:id="rId56"/>
    <p:sldId id="405" r:id="rId57"/>
    <p:sldId id="406" r:id="rId58"/>
    <p:sldId id="407" r:id="rId59"/>
    <p:sldId id="408" r:id="rId60"/>
    <p:sldId id="409" r:id="rId61"/>
    <p:sldId id="412" r:id="rId62"/>
    <p:sldId id="415" r:id="rId63"/>
    <p:sldId id="386" r:id="rId64"/>
    <p:sldId id="390" r:id="rId65"/>
    <p:sldId id="389" r:id="rId66"/>
    <p:sldId id="391" r:id="rId67"/>
    <p:sldId id="392" r:id="rId68"/>
    <p:sldId id="393" r:id="rId69"/>
    <p:sldId id="394" r:id="rId70"/>
    <p:sldId id="395" r:id="rId71"/>
    <p:sldId id="396" r:id="rId72"/>
    <p:sldId id="397" r:id="rId73"/>
    <p:sldId id="398" r:id="rId7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0000FF"/>
    <a:srgbClr val="0099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64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58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29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6B7067-792C-42F0-AD92-BA80448361C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FD61642-C4BE-47EE-BCAF-30E28954F612}">
      <dgm:prSet phldrT="[Texte]" phldr="1"/>
      <dgm:spPr>
        <a:solidFill>
          <a:srgbClr val="FFC000"/>
        </a:solidFill>
      </dgm:spPr>
      <dgm:t>
        <a:bodyPr/>
        <a:lstStyle/>
        <a:p>
          <a:endParaRPr lang="fr-FR"/>
        </a:p>
      </dgm:t>
    </dgm:pt>
    <dgm:pt modelId="{7421B0B4-DC4D-4190-8842-B4CC93B404D9}" type="parTrans" cxnId="{C9CABB6F-A54B-43CD-9A06-05CDBD7424F8}">
      <dgm:prSet/>
      <dgm:spPr/>
      <dgm:t>
        <a:bodyPr/>
        <a:lstStyle/>
        <a:p>
          <a:endParaRPr lang="fr-FR"/>
        </a:p>
      </dgm:t>
    </dgm:pt>
    <dgm:pt modelId="{FA854418-37F0-494C-96F8-DEE4EFA6069D}" type="sibTrans" cxnId="{C9CABB6F-A54B-43CD-9A06-05CDBD7424F8}">
      <dgm:prSet/>
      <dgm:spPr/>
      <dgm:t>
        <a:bodyPr/>
        <a:lstStyle/>
        <a:p>
          <a:endParaRPr lang="fr-FR"/>
        </a:p>
      </dgm:t>
    </dgm:pt>
    <dgm:pt modelId="{7BDE2715-0BFD-4203-9449-C2CC9E60AB52}">
      <dgm:prSet phldrT="[Texte]" custT="1"/>
      <dgm:spPr/>
      <dgm:t>
        <a:bodyPr/>
        <a:lstStyle/>
        <a:p>
          <a:r>
            <a:rPr lang="fr-FR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Grand-père : </a:t>
          </a:r>
          <a:r>
            <a:rPr lang="fr-FR" sz="2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Joachim</a:t>
          </a:r>
          <a:endParaRPr lang="fr-FR" sz="2800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</dgm:t>
    </dgm:pt>
    <dgm:pt modelId="{8324828D-CCB1-4120-833C-6EA064E2140D}" type="parTrans" cxnId="{721ECF72-D396-434D-8202-EB907FFC8CFF}">
      <dgm:prSet/>
      <dgm:spPr/>
      <dgm:t>
        <a:bodyPr/>
        <a:lstStyle/>
        <a:p>
          <a:endParaRPr lang="fr-FR"/>
        </a:p>
      </dgm:t>
    </dgm:pt>
    <dgm:pt modelId="{11F853BE-97A5-498B-9682-E961FA1E5303}" type="sibTrans" cxnId="{721ECF72-D396-434D-8202-EB907FFC8CFF}">
      <dgm:prSet/>
      <dgm:spPr/>
      <dgm:t>
        <a:bodyPr/>
        <a:lstStyle/>
        <a:p>
          <a:endParaRPr lang="fr-FR"/>
        </a:p>
      </dgm:t>
    </dgm:pt>
    <dgm:pt modelId="{C6C81F5D-0F88-477E-9310-FFC8374B7D3C}">
      <dgm:prSet phldrT="[Texte]" custT="1"/>
      <dgm:spPr/>
      <dgm:t>
        <a:bodyPr/>
        <a:lstStyle/>
        <a:p>
          <a:r>
            <a:rPr lang="fr-FR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Grand-mère : </a:t>
          </a:r>
          <a:r>
            <a:rPr lang="fr-FR" sz="2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Anne</a:t>
          </a:r>
          <a:endParaRPr lang="fr-FR" sz="2800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</dgm:t>
    </dgm:pt>
    <dgm:pt modelId="{5C659AC9-CA2D-4444-80E2-13B2CCFA4443}" type="parTrans" cxnId="{43973885-F369-43EB-81E6-17B82A4DA69F}">
      <dgm:prSet/>
      <dgm:spPr/>
      <dgm:t>
        <a:bodyPr/>
        <a:lstStyle/>
        <a:p>
          <a:endParaRPr lang="fr-FR"/>
        </a:p>
      </dgm:t>
    </dgm:pt>
    <dgm:pt modelId="{FE35219A-944F-4C69-872C-B34713B78884}" type="sibTrans" cxnId="{43973885-F369-43EB-81E6-17B82A4DA69F}">
      <dgm:prSet/>
      <dgm:spPr/>
      <dgm:t>
        <a:bodyPr/>
        <a:lstStyle/>
        <a:p>
          <a:endParaRPr lang="fr-FR"/>
        </a:p>
      </dgm:t>
    </dgm:pt>
    <dgm:pt modelId="{96DB71E2-9320-4FE5-90D7-BD1CE6A1462B}">
      <dgm:prSet phldrT="[Texte]" phldr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fr-FR"/>
        </a:p>
      </dgm:t>
    </dgm:pt>
    <dgm:pt modelId="{971EB0D8-CA98-4596-A58B-E3C8F734A0A8}" type="parTrans" cxnId="{B4026667-5051-4815-B301-48402498BA9D}">
      <dgm:prSet/>
      <dgm:spPr/>
      <dgm:t>
        <a:bodyPr/>
        <a:lstStyle/>
        <a:p>
          <a:endParaRPr lang="fr-FR"/>
        </a:p>
      </dgm:t>
    </dgm:pt>
    <dgm:pt modelId="{1FB12BFA-91B7-4ECD-AF79-0641C918C098}" type="sibTrans" cxnId="{B4026667-5051-4815-B301-48402498BA9D}">
      <dgm:prSet/>
      <dgm:spPr/>
      <dgm:t>
        <a:bodyPr/>
        <a:lstStyle/>
        <a:p>
          <a:endParaRPr lang="fr-FR"/>
        </a:p>
      </dgm:t>
    </dgm:pt>
    <dgm:pt modelId="{950935F3-5AE2-4C78-861F-2171F59E62F6}">
      <dgm:prSet phldrT="[Texte]" custT="1"/>
      <dgm:spPr/>
      <dgm:t>
        <a:bodyPr/>
        <a:lstStyle/>
        <a:p>
          <a:r>
            <a:rPr lang="fr-FR" sz="3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Père Céleste : </a:t>
          </a:r>
          <a:r>
            <a:rPr lang="fr-FR" sz="32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DIEU</a:t>
          </a:r>
          <a:endParaRPr lang="fr-FR" sz="3200" b="1" dirty="0"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</dgm:t>
    </dgm:pt>
    <dgm:pt modelId="{60A0A218-B6CA-46DB-BADA-FC2924F47BFF}" type="parTrans" cxnId="{DE177ECE-835C-4EB2-A9B2-BEE6C17A82A6}">
      <dgm:prSet/>
      <dgm:spPr/>
      <dgm:t>
        <a:bodyPr/>
        <a:lstStyle/>
        <a:p>
          <a:endParaRPr lang="fr-FR"/>
        </a:p>
      </dgm:t>
    </dgm:pt>
    <dgm:pt modelId="{E43EBE2D-CCAB-4F01-9170-1EFC7CB28E9C}" type="sibTrans" cxnId="{DE177ECE-835C-4EB2-A9B2-BEE6C17A82A6}">
      <dgm:prSet/>
      <dgm:spPr/>
      <dgm:t>
        <a:bodyPr/>
        <a:lstStyle/>
        <a:p>
          <a:endParaRPr lang="fr-FR"/>
        </a:p>
      </dgm:t>
    </dgm:pt>
    <dgm:pt modelId="{4009D85D-D3D8-44CB-A477-14BE7E3F7883}">
      <dgm:prSet phldrT="[Texte]" custT="1"/>
      <dgm:spPr/>
      <dgm:t>
        <a:bodyPr/>
        <a:lstStyle/>
        <a:p>
          <a:r>
            <a:rPr lang="fr-FR" sz="3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Père terrestre : </a:t>
          </a:r>
          <a:r>
            <a:rPr lang="fr-FR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Joseph</a:t>
          </a:r>
          <a:endParaRPr lang="fr-FR" sz="3200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</dgm:t>
    </dgm:pt>
    <dgm:pt modelId="{14B0E109-19A3-4683-9247-92282A9F2EBE}" type="parTrans" cxnId="{7221E1BB-A9D4-4157-89A1-46F1CECFEB01}">
      <dgm:prSet/>
      <dgm:spPr/>
      <dgm:t>
        <a:bodyPr/>
        <a:lstStyle/>
        <a:p>
          <a:endParaRPr lang="fr-FR"/>
        </a:p>
      </dgm:t>
    </dgm:pt>
    <dgm:pt modelId="{FD39C4EF-097E-4D76-9575-92C060B21F9B}" type="sibTrans" cxnId="{7221E1BB-A9D4-4157-89A1-46F1CECFEB01}">
      <dgm:prSet/>
      <dgm:spPr/>
      <dgm:t>
        <a:bodyPr/>
        <a:lstStyle/>
        <a:p>
          <a:endParaRPr lang="fr-FR"/>
        </a:p>
      </dgm:t>
    </dgm:pt>
    <dgm:pt modelId="{1CAC0C01-D0A0-4C57-883E-A825B45F21B9}">
      <dgm:prSet phldrT="[Texte]" phldr="1"/>
      <dgm:spPr/>
      <dgm:t>
        <a:bodyPr/>
        <a:lstStyle/>
        <a:p>
          <a:endParaRPr lang="fr-FR"/>
        </a:p>
      </dgm:t>
    </dgm:pt>
    <dgm:pt modelId="{BA1D7E95-40EC-4722-8271-757152320116}" type="parTrans" cxnId="{9C08D410-2CF4-4AD2-9E81-711E4B5A7B0A}">
      <dgm:prSet/>
      <dgm:spPr/>
      <dgm:t>
        <a:bodyPr/>
        <a:lstStyle/>
        <a:p>
          <a:endParaRPr lang="fr-FR"/>
        </a:p>
      </dgm:t>
    </dgm:pt>
    <dgm:pt modelId="{03B856DA-F2DE-428E-B358-0D9768B4D96D}" type="sibTrans" cxnId="{9C08D410-2CF4-4AD2-9E81-711E4B5A7B0A}">
      <dgm:prSet/>
      <dgm:spPr/>
      <dgm:t>
        <a:bodyPr/>
        <a:lstStyle/>
        <a:p>
          <a:endParaRPr lang="fr-FR"/>
        </a:p>
      </dgm:t>
    </dgm:pt>
    <dgm:pt modelId="{07BE4A0F-6890-40C7-BC93-73F13A83DAF9}">
      <dgm:prSet phldrT="[Texte]" custT="1"/>
      <dgm:spPr/>
      <dgm:t>
        <a:bodyPr/>
        <a:lstStyle/>
        <a:p>
          <a:r>
            <a:rPr lang="fr-FR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Mère : </a:t>
          </a:r>
          <a:r>
            <a:rPr lang="fr-FR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Marie</a:t>
          </a:r>
          <a:endParaRPr lang="fr-FR" sz="3200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</dgm:t>
    </dgm:pt>
    <dgm:pt modelId="{3D43DB81-5AD5-406E-9D52-1F289148629C}" type="parTrans" cxnId="{7FF6D1C5-1D40-408B-9915-918999A5EEF5}">
      <dgm:prSet/>
      <dgm:spPr/>
      <dgm:t>
        <a:bodyPr/>
        <a:lstStyle/>
        <a:p>
          <a:endParaRPr lang="fr-FR"/>
        </a:p>
      </dgm:t>
    </dgm:pt>
    <dgm:pt modelId="{EDF2ADB7-EF91-4B3F-A6A3-511286742F1E}" type="sibTrans" cxnId="{7FF6D1C5-1D40-408B-9915-918999A5EEF5}">
      <dgm:prSet/>
      <dgm:spPr/>
      <dgm:t>
        <a:bodyPr/>
        <a:lstStyle/>
        <a:p>
          <a:endParaRPr lang="fr-FR"/>
        </a:p>
      </dgm:t>
    </dgm:pt>
    <dgm:pt modelId="{5A16DC90-4F75-42BA-8B7E-578E5AD4DD41}">
      <dgm:prSet phldrT="[Texte]" custT="1"/>
      <dgm:spPr/>
      <dgm:t>
        <a:bodyPr/>
        <a:lstStyle/>
        <a:p>
          <a:r>
            <a:rPr lang="fr-FR" sz="3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Ses frères et sœurs : </a:t>
          </a:r>
          <a:r>
            <a:rPr lang="fr-FR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baptisés</a:t>
          </a:r>
          <a:endParaRPr lang="fr-FR" sz="3200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</dgm:t>
    </dgm:pt>
    <dgm:pt modelId="{37ADE2ED-9E70-44E6-8A13-4AF554A96DBA}" type="parTrans" cxnId="{971DCBFD-26E6-4A87-8EC7-B5CFBBC621EC}">
      <dgm:prSet/>
      <dgm:spPr/>
      <dgm:t>
        <a:bodyPr/>
        <a:lstStyle/>
        <a:p>
          <a:endParaRPr lang="fr-FR"/>
        </a:p>
      </dgm:t>
    </dgm:pt>
    <dgm:pt modelId="{AE0702F7-510E-4515-93A8-B7E331CC4CF5}" type="sibTrans" cxnId="{971DCBFD-26E6-4A87-8EC7-B5CFBBC621EC}">
      <dgm:prSet/>
      <dgm:spPr/>
      <dgm:t>
        <a:bodyPr/>
        <a:lstStyle/>
        <a:p>
          <a:endParaRPr lang="fr-FR"/>
        </a:p>
      </dgm:t>
    </dgm:pt>
    <dgm:pt modelId="{211D62A6-3E00-42D1-B5E1-FCD85FBF23EE}" type="pres">
      <dgm:prSet presAssocID="{7F6B7067-792C-42F0-AD92-BA80448361C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C035EF2-635F-4220-9D86-5E2E85AC1FA6}" type="pres">
      <dgm:prSet presAssocID="{4FD61642-C4BE-47EE-BCAF-30E28954F612}" presName="composite" presStyleCnt="0"/>
      <dgm:spPr/>
    </dgm:pt>
    <dgm:pt modelId="{37E19601-D23E-4D61-B72D-4D0B7288C2CF}" type="pres">
      <dgm:prSet presAssocID="{4FD61642-C4BE-47EE-BCAF-30E28954F61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4D8F819-EF45-44D9-9A12-12466028A46A}" type="pres">
      <dgm:prSet presAssocID="{4FD61642-C4BE-47EE-BCAF-30E28954F61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4BAB328-F96B-47CB-A5B5-59711108B050}" type="pres">
      <dgm:prSet presAssocID="{FA854418-37F0-494C-96F8-DEE4EFA6069D}" presName="sp" presStyleCnt="0"/>
      <dgm:spPr/>
    </dgm:pt>
    <dgm:pt modelId="{1EAF20CD-B251-4FCE-81C4-7E6C495B7CB9}" type="pres">
      <dgm:prSet presAssocID="{96DB71E2-9320-4FE5-90D7-BD1CE6A1462B}" presName="composite" presStyleCnt="0"/>
      <dgm:spPr/>
    </dgm:pt>
    <dgm:pt modelId="{6F1EEFF1-2E46-42EF-829B-C764F01F3171}" type="pres">
      <dgm:prSet presAssocID="{96DB71E2-9320-4FE5-90D7-BD1CE6A1462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5C27F96-1143-43BF-8D9D-65EDBC3EC52A}" type="pres">
      <dgm:prSet presAssocID="{96DB71E2-9320-4FE5-90D7-BD1CE6A1462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2FFA1E4-7627-47AB-8C7A-0FACB6CA7D0A}" type="pres">
      <dgm:prSet presAssocID="{1FB12BFA-91B7-4ECD-AF79-0641C918C098}" presName="sp" presStyleCnt="0"/>
      <dgm:spPr/>
    </dgm:pt>
    <dgm:pt modelId="{9F716DE8-AE20-47BC-9818-460B29048862}" type="pres">
      <dgm:prSet presAssocID="{1CAC0C01-D0A0-4C57-883E-A825B45F21B9}" presName="composite" presStyleCnt="0"/>
      <dgm:spPr/>
    </dgm:pt>
    <dgm:pt modelId="{D84BE7DB-0A22-443E-B2C7-7D735FE04A23}" type="pres">
      <dgm:prSet presAssocID="{1CAC0C01-D0A0-4C57-883E-A825B45F21B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35187E-08E5-40FB-93C1-1CF954CA0D8C}" type="pres">
      <dgm:prSet presAssocID="{1CAC0C01-D0A0-4C57-883E-A825B45F21B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3AD8F02-2A6F-4836-A0BF-1E319CE703FA}" type="presOf" srcId="{7F6B7067-792C-42F0-AD92-BA80448361C7}" destId="{211D62A6-3E00-42D1-B5E1-FCD85FBF23EE}" srcOrd="0" destOrd="0" presId="urn:microsoft.com/office/officeart/2005/8/layout/chevron2"/>
    <dgm:cxn modelId="{0422D9E5-9A3C-4958-85E5-CC620D458BA5}" type="presOf" srcId="{1CAC0C01-D0A0-4C57-883E-A825B45F21B9}" destId="{D84BE7DB-0A22-443E-B2C7-7D735FE04A23}" srcOrd="0" destOrd="0" presId="urn:microsoft.com/office/officeart/2005/8/layout/chevron2"/>
    <dgm:cxn modelId="{2D9F8560-0B2E-4F41-88E2-FFF662D3D3A5}" type="presOf" srcId="{4FD61642-C4BE-47EE-BCAF-30E28954F612}" destId="{37E19601-D23E-4D61-B72D-4D0B7288C2CF}" srcOrd="0" destOrd="0" presId="urn:microsoft.com/office/officeart/2005/8/layout/chevron2"/>
    <dgm:cxn modelId="{6AA4727D-373C-462E-999C-7DFE7402AEC4}" type="presOf" srcId="{950935F3-5AE2-4C78-861F-2171F59E62F6}" destId="{75C27F96-1143-43BF-8D9D-65EDBC3EC52A}" srcOrd="0" destOrd="0" presId="urn:microsoft.com/office/officeart/2005/8/layout/chevron2"/>
    <dgm:cxn modelId="{3691EBFF-4C48-46F8-A914-86A0270C65A5}" type="presOf" srcId="{96DB71E2-9320-4FE5-90D7-BD1CE6A1462B}" destId="{6F1EEFF1-2E46-42EF-829B-C764F01F3171}" srcOrd="0" destOrd="0" presId="urn:microsoft.com/office/officeart/2005/8/layout/chevron2"/>
    <dgm:cxn modelId="{A46A60B2-731C-4C6B-A59C-CD0201E0DC4F}" type="presOf" srcId="{4009D85D-D3D8-44CB-A477-14BE7E3F7883}" destId="{75C27F96-1143-43BF-8D9D-65EDBC3EC52A}" srcOrd="0" destOrd="1" presId="urn:microsoft.com/office/officeart/2005/8/layout/chevron2"/>
    <dgm:cxn modelId="{971DCBFD-26E6-4A87-8EC7-B5CFBBC621EC}" srcId="{1CAC0C01-D0A0-4C57-883E-A825B45F21B9}" destId="{5A16DC90-4F75-42BA-8B7E-578E5AD4DD41}" srcOrd="1" destOrd="0" parTransId="{37ADE2ED-9E70-44E6-8A13-4AF554A96DBA}" sibTransId="{AE0702F7-510E-4515-93A8-B7E331CC4CF5}"/>
    <dgm:cxn modelId="{43973885-F369-43EB-81E6-17B82A4DA69F}" srcId="{4FD61642-C4BE-47EE-BCAF-30E28954F612}" destId="{C6C81F5D-0F88-477E-9310-FFC8374B7D3C}" srcOrd="1" destOrd="0" parTransId="{5C659AC9-CA2D-4444-80E2-13B2CCFA4443}" sibTransId="{FE35219A-944F-4C69-872C-B34713B78884}"/>
    <dgm:cxn modelId="{7FF6D1C5-1D40-408B-9915-918999A5EEF5}" srcId="{1CAC0C01-D0A0-4C57-883E-A825B45F21B9}" destId="{07BE4A0F-6890-40C7-BC93-73F13A83DAF9}" srcOrd="0" destOrd="0" parTransId="{3D43DB81-5AD5-406E-9D52-1F289148629C}" sibTransId="{EDF2ADB7-EF91-4B3F-A6A3-511286742F1E}"/>
    <dgm:cxn modelId="{7221E1BB-A9D4-4157-89A1-46F1CECFEB01}" srcId="{96DB71E2-9320-4FE5-90D7-BD1CE6A1462B}" destId="{4009D85D-D3D8-44CB-A477-14BE7E3F7883}" srcOrd="1" destOrd="0" parTransId="{14B0E109-19A3-4683-9247-92282A9F2EBE}" sibTransId="{FD39C4EF-097E-4D76-9575-92C060B21F9B}"/>
    <dgm:cxn modelId="{C9CABB6F-A54B-43CD-9A06-05CDBD7424F8}" srcId="{7F6B7067-792C-42F0-AD92-BA80448361C7}" destId="{4FD61642-C4BE-47EE-BCAF-30E28954F612}" srcOrd="0" destOrd="0" parTransId="{7421B0B4-DC4D-4190-8842-B4CC93B404D9}" sibTransId="{FA854418-37F0-494C-96F8-DEE4EFA6069D}"/>
    <dgm:cxn modelId="{DE177ECE-835C-4EB2-A9B2-BEE6C17A82A6}" srcId="{96DB71E2-9320-4FE5-90D7-BD1CE6A1462B}" destId="{950935F3-5AE2-4C78-861F-2171F59E62F6}" srcOrd="0" destOrd="0" parTransId="{60A0A218-B6CA-46DB-BADA-FC2924F47BFF}" sibTransId="{E43EBE2D-CCAB-4F01-9170-1EFC7CB28E9C}"/>
    <dgm:cxn modelId="{9C08D410-2CF4-4AD2-9E81-711E4B5A7B0A}" srcId="{7F6B7067-792C-42F0-AD92-BA80448361C7}" destId="{1CAC0C01-D0A0-4C57-883E-A825B45F21B9}" srcOrd="2" destOrd="0" parTransId="{BA1D7E95-40EC-4722-8271-757152320116}" sibTransId="{03B856DA-F2DE-428E-B358-0D9768B4D96D}"/>
    <dgm:cxn modelId="{B4026667-5051-4815-B301-48402498BA9D}" srcId="{7F6B7067-792C-42F0-AD92-BA80448361C7}" destId="{96DB71E2-9320-4FE5-90D7-BD1CE6A1462B}" srcOrd="1" destOrd="0" parTransId="{971EB0D8-CA98-4596-A58B-E3C8F734A0A8}" sibTransId="{1FB12BFA-91B7-4ECD-AF79-0641C918C098}"/>
    <dgm:cxn modelId="{06E0BAC4-8234-4198-8E28-A8BF2F5E004D}" type="presOf" srcId="{5A16DC90-4F75-42BA-8B7E-578E5AD4DD41}" destId="{2935187E-08E5-40FB-93C1-1CF954CA0D8C}" srcOrd="0" destOrd="1" presId="urn:microsoft.com/office/officeart/2005/8/layout/chevron2"/>
    <dgm:cxn modelId="{BCC1767D-940A-4F4E-91C0-7912FFA4E405}" type="presOf" srcId="{07BE4A0F-6890-40C7-BC93-73F13A83DAF9}" destId="{2935187E-08E5-40FB-93C1-1CF954CA0D8C}" srcOrd="0" destOrd="0" presId="urn:microsoft.com/office/officeart/2005/8/layout/chevron2"/>
    <dgm:cxn modelId="{294A3EB1-D618-44BD-B991-82BBD3535118}" type="presOf" srcId="{7BDE2715-0BFD-4203-9449-C2CC9E60AB52}" destId="{B4D8F819-EF45-44D9-9A12-12466028A46A}" srcOrd="0" destOrd="0" presId="urn:microsoft.com/office/officeart/2005/8/layout/chevron2"/>
    <dgm:cxn modelId="{721ECF72-D396-434D-8202-EB907FFC8CFF}" srcId="{4FD61642-C4BE-47EE-BCAF-30E28954F612}" destId="{7BDE2715-0BFD-4203-9449-C2CC9E60AB52}" srcOrd="0" destOrd="0" parTransId="{8324828D-CCB1-4120-833C-6EA064E2140D}" sibTransId="{11F853BE-97A5-498B-9682-E961FA1E5303}"/>
    <dgm:cxn modelId="{401B28DD-753A-4480-863B-5576DDA674B8}" type="presOf" srcId="{C6C81F5D-0F88-477E-9310-FFC8374B7D3C}" destId="{B4D8F819-EF45-44D9-9A12-12466028A46A}" srcOrd="0" destOrd="1" presId="urn:microsoft.com/office/officeart/2005/8/layout/chevron2"/>
    <dgm:cxn modelId="{1A7E857B-8A98-494E-989E-764976446C00}" type="presParOf" srcId="{211D62A6-3E00-42D1-B5E1-FCD85FBF23EE}" destId="{7C035EF2-635F-4220-9D86-5E2E85AC1FA6}" srcOrd="0" destOrd="0" presId="urn:microsoft.com/office/officeart/2005/8/layout/chevron2"/>
    <dgm:cxn modelId="{471272CF-9A9C-4F3B-9119-9C69EDDCB826}" type="presParOf" srcId="{7C035EF2-635F-4220-9D86-5E2E85AC1FA6}" destId="{37E19601-D23E-4D61-B72D-4D0B7288C2CF}" srcOrd="0" destOrd="0" presId="urn:microsoft.com/office/officeart/2005/8/layout/chevron2"/>
    <dgm:cxn modelId="{C9A8CC62-E377-40AE-A367-9333FAC92313}" type="presParOf" srcId="{7C035EF2-635F-4220-9D86-5E2E85AC1FA6}" destId="{B4D8F819-EF45-44D9-9A12-12466028A46A}" srcOrd="1" destOrd="0" presId="urn:microsoft.com/office/officeart/2005/8/layout/chevron2"/>
    <dgm:cxn modelId="{1B8B6753-170C-4AC7-B67E-5A88F9557AEA}" type="presParOf" srcId="{211D62A6-3E00-42D1-B5E1-FCD85FBF23EE}" destId="{B4BAB328-F96B-47CB-A5B5-59711108B050}" srcOrd="1" destOrd="0" presId="urn:microsoft.com/office/officeart/2005/8/layout/chevron2"/>
    <dgm:cxn modelId="{458E4263-8021-41BF-BBE9-850F81A45D78}" type="presParOf" srcId="{211D62A6-3E00-42D1-B5E1-FCD85FBF23EE}" destId="{1EAF20CD-B251-4FCE-81C4-7E6C495B7CB9}" srcOrd="2" destOrd="0" presId="urn:microsoft.com/office/officeart/2005/8/layout/chevron2"/>
    <dgm:cxn modelId="{6A17CA30-8551-405F-94E9-A4661D46F5DD}" type="presParOf" srcId="{1EAF20CD-B251-4FCE-81C4-7E6C495B7CB9}" destId="{6F1EEFF1-2E46-42EF-829B-C764F01F3171}" srcOrd="0" destOrd="0" presId="urn:microsoft.com/office/officeart/2005/8/layout/chevron2"/>
    <dgm:cxn modelId="{3BF820FB-7E86-4C7C-A532-BEB8301F1B7C}" type="presParOf" srcId="{1EAF20CD-B251-4FCE-81C4-7E6C495B7CB9}" destId="{75C27F96-1143-43BF-8D9D-65EDBC3EC52A}" srcOrd="1" destOrd="0" presId="urn:microsoft.com/office/officeart/2005/8/layout/chevron2"/>
    <dgm:cxn modelId="{5AFDDE1C-7708-4917-A267-E45667F31ADA}" type="presParOf" srcId="{211D62A6-3E00-42D1-B5E1-FCD85FBF23EE}" destId="{C2FFA1E4-7627-47AB-8C7A-0FACB6CA7D0A}" srcOrd="3" destOrd="0" presId="urn:microsoft.com/office/officeart/2005/8/layout/chevron2"/>
    <dgm:cxn modelId="{080F0EF3-68AB-4DA8-957A-AD64C15BF287}" type="presParOf" srcId="{211D62A6-3E00-42D1-B5E1-FCD85FBF23EE}" destId="{9F716DE8-AE20-47BC-9818-460B29048862}" srcOrd="4" destOrd="0" presId="urn:microsoft.com/office/officeart/2005/8/layout/chevron2"/>
    <dgm:cxn modelId="{25F0A008-F507-4754-ABD0-C214EC4D300B}" type="presParOf" srcId="{9F716DE8-AE20-47BC-9818-460B29048862}" destId="{D84BE7DB-0A22-443E-B2C7-7D735FE04A23}" srcOrd="0" destOrd="0" presId="urn:microsoft.com/office/officeart/2005/8/layout/chevron2"/>
    <dgm:cxn modelId="{F55E4A66-AE2D-45B8-AE7A-5DD680FC6D17}" type="presParOf" srcId="{9F716DE8-AE20-47BC-9818-460B29048862}" destId="{2935187E-08E5-40FB-93C1-1CF954CA0D8C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77087-4DCB-4ED8-BB91-B70A6EEAB964}" type="datetimeFigureOut">
              <a:rPr lang="fr-FR" smtClean="0"/>
              <a:pPr/>
              <a:t>19/07/2019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5BBC7A-91A6-4CB2-9CA4-0D7E94FCA8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471A91E-8438-4D12-88CB-A8DA4D8EE0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B75AB468-EC04-4A6D-9ABB-A3574CB021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029EC4C-DE44-43E5-A0C0-13A5BBE1E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7FD03-779A-4CFC-BD15-A05F503E0558}" type="datetime1">
              <a:rPr lang="fr-FR" smtClean="0"/>
              <a:pPr/>
              <a:t>19/07/2019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20A9D9F7-7127-47B6-885C-53E9DD10A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52303ACD-D3C9-487D-8E9A-CE1DCF48D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DC75-D2AA-4D40-B6A4-6D13718F21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24843023"/>
      </p:ext>
    </p:extLst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90567F7-6073-4DAE-A703-457AF038B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C15FE7EA-19CD-42CC-93B2-FDD41BD1AB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57E42E50-09F4-4801-93AB-3B1DAFF23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6EAF-00FA-444F-85C8-5350389D8CE6}" type="datetime1">
              <a:rPr lang="fr-FR" smtClean="0"/>
              <a:pPr/>
              <a:t>19/07/2019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E442FDA2-83D4-4AF6-9AD8-7B6DDA89C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39B5BC8-D880-44FC-A40C-819D56996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DC75-D2AA-4D40-B6A4-6D13718F21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1170431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885A7F10-0BC2-4CC0-B31C-51C2739B7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D99FBB72-65CE-422F-B822-8522312B88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B7DC1209-CB75-43B5-B2B0-17B62B424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E836-5F8B-4714-9C5B-FAAB5133B9EF}" type="datetime1">
              <a:rPr lang="fr-FR" smtClean="0"/>
              <a:pPr/>
              <a:t>19/07/2019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C957E315-B29C-49CF-BAE7-B4ED1028D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6C191685-C16A-4AC0-9818-615B949B2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DC75-D2AA-4D40-B6A4-6D13718F21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83268212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992EC7B-DDB9-4C51-BF53-DF51FA09A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51F8AB7-87F8-478B-AA55-02EBE37D6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05AE076-FA03-4E27-9635-52824E1A0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0A22-D358-413A-BB17-AECF6C6F5ED1}" type="datetime1">
              <a:rPr lang="fr-FR" smtClean="0"/>
              <a:pPr/>
              <a:t>19/07/2019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92B89D2-1F07-4332-8388-9DAF0EBB2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B0FCEB5E-7667-4C94-8568-146531A50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DC75-D2AA-4D40-B6A4-6D13718F21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93330046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AD0B933-61D3-4FEA-93A1-99ED9B984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11A2D438-6D55-4FCB-92E3-1B5C6DD52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8E29ABD-A387-475A-9848-FFCEC7248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F093-4F19-4502-86D4-866CCC7A8CB7}" type="datetime1">
              <a:rPr lang="fr-FR" smtClean="0"/>
              <a:pPr/>
              <a:t>19/07/2019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DA454E1-D4CD-40D5-A332-80890819B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FD6D2B2-78FD-4207-A228-AB5D9C8AE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DC75-D2AA-4D40-B6A4-6D13718F21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34481667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BA9D543-A260-490A-838C-5200E0F63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3598DB92-AB47-4357-BC1A-E194A0226C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2076B6F8-0A14-4B0F-8A7E-C12C33F172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F015A652-ABAE-4D66-B267-32E5D5328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C728-BE24-4F70-BF75-61247C229D5E}" type="datetime1">
              <a:rPr lang="fr-FR" smtClean="0"/>
              <a:pPr/>
              <a:t>19/07/2019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DD9C522D-13CE-43D7-AD70-522DB7213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1866A73B-38A8-48C8-BD22-AB0FBB45C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DC75-D2AA-4D40-B6A4-6D13718F21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91547616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A42F495-F75D-4D2E-93AC-C7D195B15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FAAFCA57-A728-418A-8495-D655380DB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9783E0DC-A16D-4EC6-A153-2CA46BA7D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1CD39084-FB8C-4AE5-8A0F-9F900C71FC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90469345-597A-43E3-BD92-528E2D5AF7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CE5D6617-F795-4532-AD25-DA5570DA2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DEA5C-0D30-491D-B98F-E7A6C1311B25}" type="datetime1">
              <a:rPr lang="fr-FR" smtClean="0"/>
              <a:pPr/>
              <a:t>19/07/2019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2C08B0B8-F27B-4947-8831-695F96E40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1A073820-F212-40C6-82CF-7867288DB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DC75-D2AA-4D40-B6A4-6D13718F21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69501714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CD711AE-EBDB-4297-A3AA-C506F7789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1329A55D-8B24-4E63-BF0B-A0A9C3F5F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B6546-3348-401A-AB81-1566A515CCE6}" type="datetime1">
              <a:rPr lang="fr-FR" smtClean="0"/>
              <a:pPr/>
              <a:t>19/07/2019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80578A65-4FCD-416F-A5BB-374A8A3BE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53C07F2C-29C4-4549-9AD2-03964BDC9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DC75-D2AA-4D40-B6A4-6D13718F21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4424043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2DD344E7-BFE7-43E3-A450-667FBA15D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BF07D-2420-4F23-8D41-A6B4CBA7C47E}" type="datetime1">
              <a:rPr lang="fr-FR" smtClean="0"/>
              <a:pPr/>
              <a:t>19/07/2019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335BD4F6-6CD2-4984-9D9E-B8689F782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6E9B23F6-0206-480B-915A-6430D9992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DC75-D2AA-4D40-B6A4-6D13718F21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09389322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42E1702-E26C-4DA2-9712-E7D262D45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5D87FA5-CFBC-4DBC-81FE-47DD2CB5B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E79F06E1-83F2-4569-A04F-8F84DB5D53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5A55CCB7-F7D8-4377-867C-5A75E7266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8ECAF-967B-4259-AEB0-815EA710FD34}" type="datetime1">
              <a:rPr lang="fr-FR" smtClean="0"/>
              <a:pPr/>
              <a:t>19/07/2019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A1B74DFB-DBD2-4B48-8F97-DA3F0C54F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78BCDF90-12EC-4E84-9FF1-6DC8314F9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DC75-D2AA-4D40-B6A4-6D13718F21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07575693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9D0F440-4B2A-416D-A79B-6EE7A83C8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0C849FB1-0213-4238-9299-1D267A91BE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DB4C91AE-7D3D-4A7A-8F94-E0090F1F5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573D81E5-D6E9-4E1D-A450-AAF53B125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DD7E-5FBF-4CA1-90C5-6E8EF4340726}" type="datetime1">
              <a:rPr lang="fr-FR" smtClean="0"/>
              <a:pPr/>
              <a:t>19/07/2019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4C8CE33F-B132-44FF-A88D-F9330C843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6295F07E-B2A1-4EB7-808F-3A68C31A7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DC75-D2AA-4D40-B6A4-6D13718F21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25586034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4F981FB9-4F8D-40A7-B21D-46743C60C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840E9298-E32D-432F-866B-724F6B1EF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3AD4F03-26D8-4814-AD49-484EE69D3F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3BE83-E6B7-4EC0-8753-F29A9F6258F1}" type="datetime1">
              <a:rPr lang="fr-FR" smtClean="0"/>
              <a:pPr/>
              <a:t>19/07/2019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25621FD-3724-4927-8C04-9742A194E4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D844E08-0593-4911-AB73-7749C60E5B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4DC75-D2AA-4D40-B6A4-6D13718F21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41337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3991ADA-9135-4431-8340-250BC46202AE}"/>
              </a:ext>
            </a:extLst>
          </p:cNvPr>
          <p:cNvSpPr/>
          <p:nvPr/>
        </p:nvSpPr>
        <p:spPr>
          <a:xfrm>
            <a:off x="2583517" y="520700"/>
            <a:ext cx="6936514" cy="1446550"/>
          </a:xfrm>
          <a:prstGeom prst="rect">
            <a:avLst/>
          </a:prstGeom>
          <a:ln w="76200">
            <a:solidFill>
              <a:srgbClr val="009999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smtClean="0">
                <a:ln w="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La</a:t>
            </a:r>
            <a:r>
              <a:rPr kumimoji="0" lang="fr-FR" sz="4400" b="1" i="0" u="none" strike="noStrike" kern="1200" cap="none" spc="0" normalizeH="0" noProof="0" dirty="0" smtClean="0">
                <a:ln w="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naissance du </a:t>
            </a:r>
            <a:r>
              <a:rPr lang="fr-FR" sz="4400" b="1" baseline="0" dirty="0" smtClean="0">
                <a:ln w="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mic Sans MS" panose="030F0702030302020204" pitchFamily="66" charset="0"/>
              </a:rPr>
              <a:t>CHRIST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noProof="0" dirty="0" smtClean="0">
                <a:ln w="0">
                  <a:solidFill>
                    <a:srgbClr val="FFFF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Luc 2, 1-7</a:t>
            </a:r>
            <a:endParaRPr kumimoji="0" lang="fr-FR" sz="4400" b="1" i="0" u="none" strike="noStrike" kern="1200" cap="none" spc="0" normalizeH="0" baseline="0" noProof="0" dirty="0">
              <a:ln w="0">
                <a:solidFill>
                  <a:srgbClr val="FFFF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403600" y="6377801"/>
            <a:ext cx="5829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Catéchèse Paroisse saint Etienne / chapelle sainte Maria GORETTI / 2018</a:t>
            </a:r>
            <a:endParaRPr lang="fr-FR" sz="1400" i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DC75-D2AA-4D40-B6A4-6D13718F21F2}" type="slidenum">
              <a:rPr lang="fr-FR" b="1" u="sng" smtClean="0">
                <a:solidFill>
                  <a:schemeClr val="tx1"/>
                </a:solidFill>
              </a:rPr>
              <a:pPr/>
              <a:t>1</a:t>
            </a:fld>
            <a:endParaRPr lang="fr-FR" b="1" u="sng">
              <a:solidFill>
                <a:schemeClr val="tx1"/>
              </a:solidFill>
            </a:endParaRPr>
          </a:p>
        </p:txBody>
      </p:sp>
      <p:pic>
        <p:nvPicPr>
          <p:cNvPr id="13" name="Image 12" descr="x71F-oOJfgnFCPYNbvrZTl6q1g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912" y="2587625"/>
            <a:ext cx="4752975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638011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403600" y="6377801"/>
            <a:ext cx="5829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Catéchèse Paroisse saint Etienne / chapelle sainte Maria GORETTI / 2018</a:t>
            </a:r>
            <a:endParaRPr lang="fr-FR" sz="1400" i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DC75-D2AA-4D40-B6A4-6D13718F21F2}" type="slidenum">
              <a:rPr lang="fr-FR" b="1" u="sng" smtClean="0">
                <a:solidFill>
                  <a:schemeClr val="tx1"/>
                </a:solidFill>
              </a:rPr>
              <a:pPr/>
              <a:t>10</a:t>
            </a:fld>
            <a:endParaRPr lang="fr-FR" b="1" u="sng">
              <a:solidFill>
                <a:schemeClr val="tx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E51B7E2D-7763-4742-A9BB-F31BE12CE7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16" y="249333"/>
            <a:ext cx="9927768" cy="616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638011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403600" y="6377801"/>
            <a:ext cx="5829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Catéchèse Paroisse saint Etienne / chapelle sainte Maria GORETTI / 2018</a:t>
            </a:r>
            <a:endParaRPr lang="fr-FR" sz="1400" i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DC75-D2AA-4D40-B6A4-6D13718F21F2}" type="slidenum">
              <a:rPr lang="fr-FR" b="1" u="sng" smtClean="0">
                <a:solidFill>
                  <a:schemeClr val="tx1"/>
                </a:solidFill>
              </a:rPr>
              <a:pPr/>
              <a:t>11</a:t>
            </a:fld>
            <a:endParaRPr lang="fr-FR" b="1" u="sng">
              <a:solidFill>
                <a:schemeClr val="tx1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DFAE8C10-74E6-4783-B7F5-92290AFF6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71" y="386862"/>
            <a:ext cx="11457257" cy="573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638011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403600" y="6377801"/>
            <a:ext cx="566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Catéchèse Paroisse saint Etienne / chapelle sainte Maria GORETTI / 2018</a:t>
            </a:r>
            <a:endParaRPr lang="fr-FR" sz="1400" i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DC75-D2AA-4D40-B6A4-6D13718F21F2}" type="slidenum">
              <a:rPr lang="fr-FR" b="1" u="sng" smtClean="0">
                <a:solidFill>
                  <a:schemeClr val="tx1"/>
                </a:solidFill>
              </a:rPr>
              <a:pPr/>
              <a:t>12</a:t>
            </a:fld>
            <a:endParaRPr lang="fr-FR" b="1" u="sng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20706" y="441043"/>
            <a:ext cx="752641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1" dirty="0" smtClean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Evangile de Jésus Christ</a:t>
            </a:r>
          </a:p>
          <a:p>
            <a:pPr algn="ctr"/>
            <a:r>
              <a:rPr lang="fr-FR" sz="4800" b="1" dirty="0" smtClean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selon saint Luc</a:t>
            </a:r>
            <a:endParaRPr lang="fr-FR" sz="4800" b="1" dirty="0">
              <a:ln w="12700">
                <a:solidFill>
                  <a:srgbClr val="FF0000"/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15616" y="5605760"/>
            <a:ext cx="53607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mic Sans MS" panose="030F0702030302020204" pitchFamily="66" charset="0"/>
              </a:rPr>
              <a:t>Gloire à toi Seigneur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3313" y="2412872"/>
            <a:ext cx="5190773" cy="29068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0638011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403600" y="6377801"/>
            <a:ext cx="5626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Catéchèse Paroisse saint Etienne / chapelle sainte Maria GORETTI / 2018</a:t>
            </a:r>
            <a:endParaRPr lang="fr-FR" sz="1400" i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DC75-D2AA-4D40-B6A4-6D13718F21F2}" type="slidenum">
              <a:rPr lang="fr-FR" b="1" u="sng" smtClean="0">
                <a:solidFill>
                  <a:schemeClr val="tx1"/>
                </a:solidFill>
              </a:rPr>
              <a:pPr/>
              <a:t>13</a:t>
            </a:fld>
            <a:endParaRPr lang="fr-FR" b="1" u="sng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781800" y="622300"/>
            <a:ext cx="47244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</a:t>
            </a:r>
            <a:r>
              <a:rPr lang="fr-FR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Or, en ce temps-là, parut un décret de </a:t>
            </a:r>
            <a:r>
              <a:rPr lang="fr-FR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César Auguste </a:t>
            </a:r>
            <a:r>
              <a:rPr lang="fr-FR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pour faire </a:t>
            </a:r>
            <a:r>
              <a:rPr lang="fr-FR" sz="3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recenser</a:t>
            </a:r>
            <a:r>
              <a:rPr lang="fr-FR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le monde entier.</a:t>
            </a:r>
          </a:p>
          <a:p>
            <a:pPr algn="r"/>
            <a:r>
              <a:rPr lang="fr-FR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fr-FR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Ce premier recensement eut lieu à l’époque où </a:t>
            </a:r>
            <a:r>
              <a:rPr lang="fr-FR" sz="3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Quirinius</a:t>
            </a:r>
            <a:r>
              <a:rPr lang="fr-FR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était gouverneur de Syrie.</a:t>
            </a:r>
          </a:p>
        </p:txBody>
      </p:sp>
      <p:pic>
        <p:nvPicPr>
          <p:cNvPr id="6" name="Image 5" descr="august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37" y="762000"/>
            <a:ext cx="3624421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638011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403600" y="6377801"/>
            <a:ext cx="5651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Catéchèse Paroisse saint Etienne / chapelle sainte Maria GORETTI / 2018</a:t>
            </a:r>
            <a:endParaRPr lang="fr-FR" sz="1400" i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DC75-D2AA-4D40-B6A4-6D13718F21F2}" type="slidenum">
              <a:rPr lang="fr-FR" b="1" u="sng" smtClean="0">
                <a:solidFill>
                  <a:schemeClr val="tx1"/>
                </a:solidFill>
              </a:rPr>
              <a:pPr/>
              <a:t>14</a:t>
            </a:fld>
            <a:endParaRPr lang="fr-FR" b="1" u="sng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20700" y="711200"/>
            <a:ext cx="56261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Tous allaient se faire recenser, </a:t>
            </a:r>
            <a:r>
              <a:rPr lang="fr-F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chacun dans sa propre ville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:</a:t>
            </a:r>
          </a:p>
          <a:p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4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Joseph aussi monta de la ville de </a:t>
            </a:r>
            <a:r>
              <a:rPr lang="fr-FR" sz="3200" b="1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Nazareth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en Galilée à la ville de </a:t>
            </a:r>
            <a:r>
              <a:rPr lang="fr-FR" sz="3200" b="1" dirty="0" smtClean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David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qui s’appelle </a:t>
            </a:r>
            <a:r>
              <a:rPr lang="fr-FR" sz="3200" b="1" dirty="0" smtClean="0">
                <a:ln>
                  <a:solidFill>
                    <a:srgbClr val="FFFF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Bethléem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en </a:t>
            </a:r>
            <a:r>
              <a:rPr lang="fr-FR" sz="3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Judée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parce qu’il était de la </a:t>
            </a:r>
            <a:r>
              <a:rPr lang="fr-FR" sz="3200" b="1" dirty="0" smtClean="0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famille de la descendance de David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</a:t>
            </a:r>
          </a:p>
        </p:txBody>
      </p:sp>
      <p:pic>
        <p:nvPicPr>
          <p:cNvPr id="6" name="Image 5" descr="2006-Nativity-trip-to-jerusale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800" y="1174750"/>
            <a:ext cx="57150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638011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403600" y="6377801"/>
            <a:ext cx="5651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Catéchèse Paroisse saint Etienne / chapelle sainte Maria GORETTI / 2018</a:t>
            </a:r>
            <a:endParaRPr lang="fr-FR" sz="1400" i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DC75-D2AA-4D40-B6A4-6D13718F21F2}" type="slidenum">
              <a:rPr lang="fr-FR" b="1" u="sng" smtClean="0">
                <a:solidFill>
                  <a:schemeClr val="tx1"/>
                </a:solidFill>
              </a:rPr>
              <a:pPr/>
              <a:t>15</a:t>
            </a:fld>
            <a:endParaRPr lang="fr-FR" b="1" u="sng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130300" y="749300"/>
            <a:ext cx="100457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5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pour se faire recenser </a:t>
            </a:r>
            <a:r>
              <a:rPr lang="fr-FR" sz="3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avec Marie son épouse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qui était </a:t>
            </a:r>
            <a:r>
              <a:rPr lang="fr-FR" sz="3200" b="1" dirty="0" smtClean="0">
                <a:ln>
                  <a:solidFill>
                    <a:srgbClr val="FFFF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enceinte.</a:t>
            </a:r>
          </a:p>
          <a:p>
            <a:pPr algn="just"/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6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Or, pendant qu’ils étaient là, le jour elle devait accoucher arriva ;</a:t>
            </a:r>
          </a:p>
          <a:p>
            <a:pPr algn="just"/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7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elle accoucha de son </a:t>
            </a:r>
            <a:r>
              <a:rPr lang="fr-FR" sz="3200" b="1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premier né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l’emmaillota et le déposa dans </a:t>
            </a:r>
            <a:r>
              <a:rPr lang="fr-F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une mangeoire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parce qu’il n’y avait plus de place pour eux dans la salle d’hôtes…</a:t>
            </a:r>
          </a:p>
        </p:txBody>
      </p:sp>
      <p:sp>
        <p:nvSpPr>
          <p:cNvPr id="6" name="Rectangle 5"/>
          <p:cNvSpPr/>
          <p:nvPr/>
        </p:nvSpPr>
        <p:spPr>
          <a:xfrm>
            <a:off x="3023347" y="5130511"/>
            <a:ext cx="616707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2800" b="1" cap="none" spc="0" dirty="0" smtClean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Acclamons la Parole de </a:t>
            </a:r>
            <a:r>
              <a:rPr lang="fr-FR" sz="2800" b="1" cap="none" spc="0" dirty="0" err="1" smtClean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Dieuu</a:t>
            </a:r>
            <a:r>
              <a:rPr lang="fr-FR" sz="2800" b="1" cap="none" spc="0" dirty="0" smtClean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2800" b="1" cap="none" spc="0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!</a:t>
            </a:r>
          </a:p>
          <a:p>
            <a:pPr algn="ctr"/>
            <a:r>
              <a:rPr lang="fr-FR" sz="2800" b="1" dirty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R/ Louange à Toi </a:t>
            </a:r>
            <a:r>
              <a:rPr lang="fr-FR" sz="2800" b="1" cap="none" spc="0" dirty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Seigneur Jésus !</a:t>
            </a:r>
          </a:p>
        </p:txBody>
      </p:sp>
    </p:spTree>
    <p:extLst>
      <p:ext uri="{BB962C8B-B14F-4D97-AF65-F5344CB8AC3E}">
        <p14:creationId xmlns:p14="http://schemas.microsoft.com/office/powerpoint/2010/main" xmlns="" val="330638011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403600" y="6377801"/>
            <a:ext cx="568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Catéchèse Paroisse saint Etienne / chapelle sainte Maria GORETTI / 2018</a:t>
            </a:r>
            <a:endParaRPr lang="fr-FR" sz="1400" i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DC75-D2AA-4D40-B6A4-6D13718F21F2}" type="slidenum">
              <a:rPr lang="fr-FR" b="1" u="sng" smtClean="0">
                <a:solidFill>
                  <a:schemeClr val="tx1"/>
                </a:solidFill>
              </a:rPr>
              <a:pPr/>
              <a:t>16</a:t>
            </a:fld>
            <a:endParaRPr lang="fr-FR" b="1" u="sng">
              <a:solidFill>
                <a:schemeClr val="tx1"/>
              </a:solidFill>
            </a:endParaRPr>
          </a:p>
        </p:txBody>
      </p:sp>
      <p:pic>
        <p:nvPicPr>
          <p:cNvPr id="4" name="Image 3" descr="CqjESpHWgAEA8_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071" y="647700"/>
            <a:ext cx="4631373" cy="5524500"/>
          </a:xfrm>
          <a:prstGeom prst="rect">
            <a:avLst/>
          </a:prstGeom>
        </p:spPr>
      </p:pic>
      <p:pic>
        <p:nvPicPr>
          <p:cNvPr id="6" name="Image 5" descr="carte_herode_le_gran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387" y="646112"/>
            <a:ext cx="4855862" cy="550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638011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403600" y="6377801"/>
            <a:ext cx="563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Catéchèse Paroisse saint Etienne / chapelle sainte Maria GORETTI / 2018</a:t>
            </a:r>
            <a:endParaRPr lang="fr-FR" sz="1400" i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DC75-D2AA-4D40-B6A4-6D13718F21F2}" type="slidenum">
              <a:rPr lang="fr-FR" b="1" u="sng" smtClean="0">
                <a:solidFill>
                  <a:schemeClr val="tx1"/>
                </a:solidFill>
              </a:rPr>
              <a:pPr/>
              <a:t>17</a:t>
            </a:fld>
            <a:endParaRPr lang="fr-FR" b="1" u="sng">
              <a:solidFill>
                <a:schemeClr val="tx1"/>
              </a:solidFill>
            </a:endParaRPr>
          </a:p>
        </p:txBody>
      </p:sp>
      <p:pic>
        <p:nvPicPr>
          <p:cNvPr id="6" name="Image 5" descr="BBJC-Lumiere-Mon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12" y="487680"/>
            <a:ext cx="4379976" cy="3291840"/>
          </a:xfrm>
          <a:prstGeom prst="rect">
            <a:avLst/>
          </a:prstGeom>
        </p:spPr>
      </p:pic>
      <p:pic>
        <p:nvPicPr>
          <p:cNvPr id="7" name="Image 6" descr="awaypoint-nativity-scene1-1024x6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8480" y="2286000"/>
            <a:ext cx="591312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638011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403600" y="6377801"/>
            <a:ext cx="5626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Catéchèse Paroisse saint Etienne / chapelle sainte Maria GORETTI / 2018</a:t>
            </a:r>
            <a:endParaRPr lang="fr-FR" sz="1400" i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DC75-D2AA-4D40-B6A4-6D13718F21F2}" type="slidenum">
              <a:rPr lang="fr-FR" b="1" u="sng" smtClean="0">
                <a:solidFill>
                  <a:schemeClr val="tx1"/>
                </a:solidFill>
              </a:rPr>
              <a:pPr/>
              <a:t>18</a:t>
            </a:fld>
            <a:endParaRPr lang="fr-FR" b="1" u="sng">
              <a:solidFill>
                <a:schemeClr val="tx1"/>
              </a:solidFill>
            </a:endParaRPr>
          </a:p>
        </p:txBody>
      </p:sp>
      <p:pic>
        <p:nvPicPr>
          <p:cNvPr id="7" name="Image 6" descr="David-et-Golia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" y="254000"/>
            <a:ext cx="5610263" cy="5029200"/>
          </a:xfrm>
          <a:prstGeom prst="rect">
            <a:avLst/>
          </a:prstGeom>
        </p:spPr>
      </p:pic>
      <p:pic>
        <p:nvPicPr>
          <p:cNvPr id="8" name="Image 7" descr="san-davide-a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3600" y="875294"/>
            <a:ext cx="4171950" cy="525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638011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403600" y="6377801"/>
            <a:ext cx="561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Catéchèse Paroisse saint Etienne / chapelle sainte Maria GORETTI / 2018</a:t>
            </a:r>
            <a:endParaRPr lang="fr-FR" sz="1400" i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DC75-D2AA-4D40-B6A4-6D13718F21F2}" type="slidenum">
              <a:rPr lang="fr-FR" b="1" u="sng" smtClean="0">
                <a:solidFill>
                  <a:schemeClr val="tx1"/>
                </a:solidFill>
              </a:rPr>
              <a:pPr/>
              <a:t>19</a:t>
            </a:fld>
            <a:endParaRPr lang="fr-FR" b="1" u="sng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544036"/>
            <a:ext cx="6946900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9999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La naissance de Jésus</a:t>
            </a:r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 de Nazareth est fêtée par les chrétiens le jour de Noël ;  </a:t>
            </a:r>
            <a:r>
              <a:rPr lang="fr-FR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25 décembre</a:t>
            </a:r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839063" y="3376498"/>
            <a:ext cx="5689237" cy="1323439"/>
          </a:xfrm>
          <a:prstGeom prst="rect">
            <a:avLst/>
          </a:prstGeom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Lieu de naissance de </a:t>
            </a:r>
            <a:r>
              <a:rPr lang="fr-FR" sz="40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Jésus</a:t>
            </a:r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 : </a:t>
            </a:r>
            <a:r>
              <a:rPr lang="fr-FR" sz="4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Bethléem</a:t>
            </a:r>
            <a:endParaRPr lang="fr-FR" sz="4000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Flèche angle droit à deux pointes 6"/>
          <p:cNvSpPr/>
          <p:nvPr/>
        </p:nvSpPr>
        <p:spPr>
          <a:xfrm rot="5400000">
            <a:off x="3022600" y="3225800"/>
            <a:ext cx="1257300" cy="1320800"/>
          </a:xfrm>
          <a:prstGeom prst="left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0638011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DC75-D2AA-4D40-B6A4-6D13718F21F2}" type="slidenum">
              <a:rPr lang="fr-FR" smtClean="0"/>
              <a:pPr/>
              <a:t>2</a:t>
            </a:fld>
            <a:endParaRPr lang="fr-FR"/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787079" y="1012205"/>
          <a:ext cx="10567686" cy="4206240"/>
        </p:xfrm>
        <a:graphic>
          <a:graphicData uri="http://schemas.openxmlformats.org/drawingml/2006/table">
            <a:tbl>
              <a:tblPr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a:tblPr>
              <a:tblGrid>
                <a:gridCol w="10567686"/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fr-FR" sz="2800" b="1" i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Quand Dieu se fait petit enfant</a:t>
                      </a:r>
                      <a:endParaRPr lang="fr-FR" sz="2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238125" marR="2381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fr-FR" sz="2800" b="1" dirty="0">
                          <a:solidFill>
                            <a:srgbClr val="55575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Noël va nous </a:t>
                      </a:r>
                      <a:r>
                        <a:rPr lang="fr-FR" sz="28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plonger une fois </a:t>
                      </a:r>
                      <a:r>
                        <a:rPr lang="fr-FR" sz="2800" b="1" dirty="0">
                          <a:solidFill>
                            <a:srgbClr val="55575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de plus dans le stupéfiant </a:t>
                      </a:r>
                      <a:r>
                        <a:rPr lang="fr-FR" sz="2800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mystère d’un Dieu qui se fait petit enfant. </a:t>
                      </a:r>
                      <a:r>
                        <a:rPr lang="fr-FR" sz="2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Le créateur de tous les mondes visibles et invisibles devenu le bébé d’une famille pauvre : difficile à croire </a:t>
                      </a:r>
                      <a:r>
                        <a:rPr lang="fr-FR" sz="28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!</a:t>
                      </a:r>
                    </a:p>
                    <a:p>
                      <a:pPr algn="just"/>
                      <a:endParaRPr lang="fr-FR" sz="2400" b="1" dirty="0" smtClean="0">
                        <a:solidFill>
                          <a:schemeClr val="accent4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algn="just"/>
                      <a:r>
                        <a:rPr lang="fr-FR" sz="28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Et </a:t>
                      </a:r>
                      <a:r>
                        <a:rPr lang="fr-FR" sz="2800" b="1" i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pourtant… </a:t>
                      </a:r>
                      <a:r>
                        <a:rPr lang="fr-FR" sz="2800" b="1" dirty="0">
                          <a:solidFill>
                            <a:srgbClr val="55575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Une vie ne suffit pas pour méditer ce </a:t>
                      </a:r>
                      <a:r>
                        <a:rPr lang="fr-FR" sz="2800" b="1" dirty="0" smtClean="0">
                          <a:solidFill>
                            <a:srgbClr val="55575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mystère. </a:t>
                      </a:r>
                      <a:r>
                        <a:rPr lang="fr-FR" sz="2800" b="1" dirty="0">
                          <a:solidFill>
                            <a:srgbClr val="55575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Mais n’oublions pas que Noël </a:t>
                      </a:r>
                      <a:r>
                        <a:rPr lang="fr-FR" sz="28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ne se limite pas </a:t>
                      </a:r>
                      <a:r>
                        <a:rPr lang="fr-FR" sz="2800" b="1" dirty="0">
                          <a:solidFill>
                            <a:srgbClr val="55575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au 25 décembre : </a:t>
                      </a:r>
                      <a:r>
                        <a:rPr lang="fr-FR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les jours qui suivent la Nativité sont marqués par des fêtes liturgiques </a:t>
                      </a:r>
                      <a:r>
                        <a:rPr lang="fr-FR" sz="28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importantes.</a:t>
                      </a:r>
                      <a:r>
                        <a:rPr lang="fr-FR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238125" marR="2381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403600" y="6377801"/>
            <a:ext cx="5651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Catéchèse Paroisse saint Etienne / chapelle sainte Maria GORETTI / 2018</a:t>
            </a:r>
            <a:endParaRPr lang="fr-FR" sz="1400" i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DC75-D2AA-4D40-B6A4-6D13718F21F2}" type="slidenum">
              <a:rPr lang="fr-FR" b="1" u="sng" smtClean="0">
                <a:solidFill>
                  <a:schemeClr val="tx1"/>
                </a:solidFill>
              </a:rPr>
              <a:pPr/>
              <a:t>20</a:t>
            </a:fld>
            <a:endParaRPr lang="fr-FR" b="1" u="sng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9300" y="683736"/>
            <a:ext cx="5003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 recensement 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permet de savoir combien de personnes vivent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sur un territoire et d'établir la population officielle de chaque commune. Il fournit également </a:t>
            </a:r>
            <a:r>
              <a:rPr lang="fr-F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des informations 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sur les caractéristiques de la population : </a:t>
            </a:r>
            <a:r>
              <a:rPr lang="fr-F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âge, profession, moyens de transport utilisés, conditions de logement...</a:t>
            </a:r>
            <a:endParaRPr lang="fr-FR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" name="Image 9" descr="md_election_recensement_003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1566862"/>
            <a:ext cx="4800600" cy="32670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4657" y="1164771"/>
            <a:ext cx="4898572" cy="476794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0638011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DC75-D2AA-4D40-B6A4-6D13718F21F2}" type="slidenum">
              <a:rPr lang="fr-FR" b="1" u="sng" smtClean="0">
                <a:solidFill>
                  <a:schemeClr val="tx1"/>
                </a:solidFill>
              </a:rPr>
              <a:pPr/>
              <a:t>21</a:t>
            </a:fld>
            <a:endParaRPr lang="fr-FR" b="1" u="sng">
              <a:solidFill>
                <a:schemeClr val="tx1"/>
              </a:solidFill>
            </a:endParaRPr>
          </a:p>
        </p:txBody>
      </p:sp>
      <p:pic>
        <p:nvPicPr>
          <p:cNvPr id="6" name="Image 5" descr="La_Palestine_au_temps_de_Jés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21911" y="0"/>
            <a:ext cx="4948177" cy="68580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489700" y="1308100"/>
            <a:ext cx="130810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451600" y="4102100"/>
            <a:ext cx="130810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" name="Double flèche verticale 6"/>
          <p:cNvSpPr/>
          <p:nvPr/>
        </p:nvSpPr>
        <p:spPr>
          <a:xfrm>
            <a:off x="6991108" y="1655179"/>
            <a:ext cx="324092" cy="240753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7853287" y="2180256"/>
            <a:ext cx="3002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157 kms</a:t>
            </a:r>
            <a:endParaRPr lang="fr-F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638011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403600" y="6377801"/>
            <a:ext cx="5626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Catéchèse Paroisse saint Etienne / chapelle sainte Maria GORETTI / 2018</a:t>
            </a:r>
            <a:endParaRPr lang="fr-FR" sz="1400" i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DC75-D2AA-4D40-B6A4-6D13718F21F2}" type="slidenum">
              <a:rPr lang="fr-FR" b="1" u="sng" smtClean="0">
                <a:solidFill>
                  <a:schemeClr val="tx1"/>
                </a:solidFill>
              </a:rPr>
              <a:pPr/>
              <a:t>22</a:t>
            </a:fld>
            <a:endParaRPr lang="fr-FR" b="1" u="sng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5589" y="420078"/>
            <a:ext cx="517269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Pourquoi croyons nous </a:t>
            </a:r>
            <a:r>
              <a:rPr lang="fr-FR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que </a:t>
            </a:r>
            <a:r>
              <a:rPr lang="fr-FR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Jésus est le Fils de Dieu ?</a:t>
            </a:r>
            <a:endParaRPr lang="fr-FR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48343" y="1935369"/>
            <a:ext cx="15359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FOI</a:t>
            </a:r>
            <a:endParaRPr lang="fr-F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Flèche angle droit à deux pointes 11"/>
          <p:cNvSpPr/>
          <p:nvPr/>
        </p:nvSpPr>
        <p:spPr>
          <a:xfrm rot="5400000">
            <a:off x="1428750" y="1644650"/>
            <a:ext cx="1085850" cy="1085850"/>
          </a:xfrm>
          <a:prstGeom prst="left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6385392" y="2091035"/>
            <a:ext cx="53832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Qui nous vient de qui ?</a:t>
            </a:r>
            <a:endParaRPr lang="fr-FR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Flèche droite 13"/>
          <p:cNvSpPr/>
          <p:nvPr/>
        </p:nvSpPr>
        <p:spPr>
          <a:xfrm>
            <a:off x="4953000" y="2070100"/>
            <a:ext cx="1193800" cy="673100"/>
          </a:xfrm>
          <a:prstGeom prst="rightArrow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616202" y="3424535"/>
            <a:ext cx="47115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Des Apôtres 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6" name="Flèche droite 15"/>
          <p:cNvSpPr/>
          <p:nvPr/>
        </p:nvSpPr>
        <p:spPr>
          <a:xfrm>
            <a:off x="774700" y="3543300"/>
            <a:ext cx="1193800" cy="673100"/>
          </a:xfrm>
          <a:prstGeom prst="rightArrow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8382000" y="3276600"/>
            <a:ext cx="3403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Kérygme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la profession de FOI de saint Pierre, Apôtre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Flèche droite 17"/>
          <p:cNvSpPr/>
          <p:nvPr/>
        </p:nvSpPr>
        <p:spPr>
          <a:xfrm>
            <a:off x="7454900" y="3581400"/>
            <a:ext cx="1193800" cy="673100"/>
          </a:xfrm>
          <a:prstGeom prst="rightArrow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3781892" y="5520035"/>
            <a:ext cx="420179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1" cap="none" spc="0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Actes 2, 1-41</a:t>
            </a:r>
            <a:endParaRPr lang="fr-FR" sz="4400" b="1" cap="none" spc="0" dirty="0">
              <a:ln w="17780" cmpd="sng">
                <a:solidFill>
                  <a:srgbClr val="FFFF0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0" name="Flèche angle droit à deux pointes 19"/>
          <p:cNvSpPr/>
          <p:nvPr/>
        </p:nvSpPr>
        <p:spPr>
          <a:xfrm>
            <a:off x="8559800" y="5327650"/>
            <a:ext cx="850900" cy="742950"/>
          </a:xfrm>
          <a:prstGeom prst="leftUpArrow">
            <a:avLst>
              <a:gd name="adj1" fmla="val 25000"/>
              <a:gd name="adj2" fmla="val 24415"/>
              <a:gd name="adj3" fmla="val 25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 descr="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762" y="368173"/>
            <a:ext cx="1012145" cy="1143128"/>
          </a:xfrm>
          <a:prstGeom prst="rect">
            <a:avLst/>
          </a:prstGeom>
        </p:spPr>
      </p:pic>
      <p:pic>
        <p:nvPicPr>
          <p:cNvPr id="22" name="Image 21" descr="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262" y="571373"/>
            <a:ext cx="1012145" cy="1143128"/>
          </a:xfrm>
          <a:prstGeom prst="rect">
            <a:avLst/>
          </a:prstGeom>
        </p:spPr>
      </p:pic>
      <p:pic>
        <p:nvPicPr>
          <p:cNvPr id="23" name="Image 22" descr="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6662" y="774573"/>
            <a:ext cx="1012145" cy="114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638011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1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403600" y="6377801"/>
            <a:ext cx="561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Catéchèse Paroisse saint Etienne / chapelle sainte Maria GORETTI / 2018</a:t>
            </a:r>
            <a:endParaRPr lang="fr-FR" sz="1400" i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DC75-D2AA-4D40-B6A4-6D13718F21F2}" type="slidenum">
              <a:rPr lang="fr-FR" b="1" u="sng" smtClean="0">
                <a:solidFill>
                  <a:schemeClr val="tx1"/>
                </a:solidFill>
              </a:rPr>
              <a:pPr/>
              <a:t>23</a:t>
            </a:fld>
            <a:endParaRPr lang="fr-FR" b="1" u="sng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5017" y="380890"/>
            <a:ext cx="683167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400" b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Pourquoi Dieu a-t-Il envoyé son Fils ? </a:t>
            </a:r>
            <a:endParaRPr lang="fr-FR" sz="4400" b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65300" y="3654586"/>
            <a:ext cx="8623299" cy="181588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 Car Dieu a </a:t>
            </a:r>
            <a:r>
              <a:rPr lang="fr-FR" sz="2800" b="1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tant aimé le monde 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qu'il a donné son Fils unique, afin que quiconque croit en lui ne périsse point, mais qu'il ait la vie éternelle. »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Flèche courbée vers la droite 9"/>
          <p:cNvSpPr/>
          <p:nvPr/>
        </p:nvSpPr>
        <p:spPr>
          <a:xfrm>
            <a:off x="2260600" y="1206500"/>
            <a:ext cx="787400" cy="1422400"/>
          </a:xfrm>
          <a:prstGeom prst="curv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37492" y="2103735"/>
            <a:ext cx="39485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Jean 3, 16</a:t>
            </a:r>
            <a:endParaRPr lang="fr-F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638011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403600" y="6377801"/>
            <a:ext cx="5651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Catéchèse Paroisse saint Etienne / chapelle sainte Maria GORETTI / 2018</a:t>
            </a:r>
            <a:endParaRPr lang="fr-FR" sz="1400" i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DC75-D2AA-4D40-B6A4-6D13718F21F2}" type="slidenum">
              <a:rPr lang="fr-FR" b="1" u="sng" smtClean="0">
                <a:solidFill>
                  <a:schemeClr val="tx1"/>
                </a:solidFill>
              </a:rPr>
              <a:pPr/>
              <a:t>24</a:t>
            </a:fld>
            <a:endParaRPr lang="fr-FR" b="1" u="sng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536668"/>
            <a:ext cx="10058400" cy="3739485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Pour nous, les chrétiens, </a:t>
            </a:r>
            <a:r>
              <a:rPr lang="fr-F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Jésus-Christ est le Fils de Dieu</a:t>
            </a: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le </a:t>
            </a:r>
            <a:r>
              <a:rPr lang="fr-FR" sz="28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Messie annoncé dans l'Ancien Testament </a:t>
            </a: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et envoyé aux hommes pour les sauver.</a:t>
            </a:r>
          </a:p>
          <a:p>
            <a:pPr algn="just">
              <a:lnSpc>
                <a:spcPct val="150000"/>
              </a:lnSpc>
            </a:pPr>
            <a:endParaRPr lang="fr-FR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Dans l'islam, Jésus de Nazareth, appelé ʿ</a:t>
            </a:r>
            <a:r>
              <a:rPr lang="fr-FR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Īsā</a:t>
            </a: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 est considéré comme un prophète majeur.</a:t>
            </a:r>
            <a:endParaRPr lang="fr-F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312125" y="4715691"/>
            <a:ext cx="7550331" cy="1200329"/>
          </a:xfrm>
          <a:prstGeom prst="rect">
            <a:avLst/>
          </a:prstGeom>
          <a:ln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Fils de l’homme 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Jésus est appelé « Fils de l’homme » 88 fois dans le Nouveau Testament. </a:t>
            </a:r>
            <a:endParaRPr kumimoji="0" lang="fr-FR" sz="3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638011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403600" y="6377801"/>
            <a:ext cx="5651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Catéchèse Paroisse saint Etienne / chapelle sainte Maria GORETTI / 2018</a:t>
            </a:r>
            <a:endParaRPr lang="fr-FR" sz="1400" i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DC75-D2AA-4D40-B6A4-6D13718F21F2}" type="slidenum">
              <a:rPr lang="fr-FR" b="1" u="sng" smtClean="0">
                <a:solidFill>
                  <a:schemeClr val="tx1"/>
                </a:solidFill>
              </a:rPr>
              <a:pPr/>
              <a:t>25</a:t>
            </a:fld>
            <a:endParaRPr lang="fr-FR" b="1" u="sng">
              <a:solidFill>
                <a:schemeClr val="tx1"/>
              </a:solidFill>
            </a:endParaRPr>
          </a:p>
        </p:txBody>
      </p:sp>
      <p:graphicFrame>
        <p:nvGraphicFramePr>
          <p:cNvPr id="4" name="Diagramme 3"/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673100" y="469900"/>
            <a:ext cx="508000" cy="59093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</a:t>
            </a:r>
          </a:p>
          <a:p>
            <a:pPr algn="ctr"/>
            <a:r>
              <a:rPr lang="fr-FR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</a:p>
          <a:p>
            <a:pPr algn="ctr"/>
            <a:r>
              <a:rPr lang="fr-FR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</a:t>
            </a:r>
          </a:p>
          <a:p>
            <a:pPr algn="ctr"/>
            <a:r>
              <a:rPr lang="fr-FR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</a:p>
          <a:p>
            <a:pPr algn="ctr"/>
            <a:r>
              <a:rPr lang="fr-FR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</a:p>
          <a:p>
            <a:pPr algn="ctr"/>
            <a:r>
              <a:rPr lang="fr-FR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</a:t>
            </a:r>
          </a:p>
          <a:p>
            <a:pPr algn="ctr"/>
            <a:r>
              <a:rPr lang="fr-FR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</a:t>
            </a:r>
          </a:p>
          <a:p>
            <a:pPr algn="ctr"/>
            <a:r>
              <a:rPr lang="fr-FR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</a:t>
            </a:r>
          </a:p>
          <a:p>
            <a:pPr algn="ctr"/>
            <a:r>
              <a:rPr lang="fr-FR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</a:t>
            </a:r>
          </a:p>
          <a:p>
            <a:pPr algn="ctr"/>
            <a:r>
              <a:rPr lang="fr-FR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</a:p>
          <a:p>
            <a:pPr algn="ctr"/>
            <a:endParaRPr lang="fr-FR" sz="2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fr-FR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</a:t>
            </a:r>
          </a:p>
          <a:p>
            <a:pPr algn="ctr"/>
            <a:r>
              <a:rPr lang="fr-FR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</a:p>
          <a:p>
            <a:pPr algn="ctr"/>
            <a:endParaRPr lang="fr-FR" sz="2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fr-FR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</a:t>
            </a:r>
          </a:p>
          <a:p>
            <a:pPr algn="ctr"/>
            <a:r>
              <a:rPr lang="fr-FR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</a:p>
          <a:p>
            <a:pPr algn="ctr"/>
            <a:r>
              <a:rPr lang="fr-FR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</a:t>
            </a:r>
          </a:p>
          <a:p>
            <a:pPr algn="ctr"/>
            <a:r>
              <a:rPr lang="fr-FR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</a:t>
            </a:r>
          </a:p>
          <a:p>
            <a:pPr algn="ctr"/>
            <a:r>
              <a:rPr lang="fr-FR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</a:t>
            </a:r>
            <a:endParaRPr lang="fr-FR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07261" y="821803"/>
            <a:ext cx="1527858" cy="5324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123008" y="1458410"/>
            <a:ext cx="995422" cy="3819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6574420" y="2534856"/>
            <a:ext cx="1215342" cy="5208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991109" y="3171463"/>
            <a:ext cx="1585732" cy="4977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5208608" y="4328932"/>
            <a:ext cx="1250065" cy="474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8079129" y="4872942"/>
            <a:ext cx="1713053" cy="53243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0638011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403600" y="6377801"/>
            <a:ext cx="5600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Catéchèse Paroisse saint Etienne / chapelle sainte Maria GORETTI / 2018</a:t>
            </a:r>
            <a:endParaRPr lang="fr-FR" sz="1400" i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DC75-D2AA-4D40-B6A4-6D13718F21F2}" type="slidenum">
              <a:rPr lang="fr-FR" b="1" u="sng" smtClean="0">
                <a:solidFill>
                  <a:schemeClr val="tx1"/>
                </a:solidFill>
              </a:rPr>
              <a:pPr/>
              <a:t>26</a:t>
            </a:fld>
            <a:endParaRPr lang="fr-FR" b="1" u="sng">
              <a:solidFill>
                <a:schemeClr val="tx1"/>
              </a:solidFill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734458" y="756920"/>
            <a:ext cx="948363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Le Verbe s’est fait chair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 :</a:t>
            </a:r>
            <a:endParaRPr kumimoji="0" lang="fr-FR" sz="2400" b="1" i="0" strike="noStrike" cap="none" normalizeH="0" baseline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CEC-456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 Avec le Credo de Nicée-Constantinople, nous répondons en confessant :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" Pour nous les hommes et pour notre salut Il descendit du ciel ; par l’Esprit Saint, Il a pris chair de la Vierge Marie et s’est fait homme ".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CEC-457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 Le Verbe s’est fait chair pour nous sauver en nous réconciliant avec Dieu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: " C’est Dieu qui nous a aimés et qui a envoyé son Fils en victime de propitiation pour nos péchés "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(1 </a:t>
            </a:r>
            <a:r>
              <a:rPr kumimoji="0" lang="fr-FR" sz="2400" b="1" i="1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Jn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 4, 10)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. " Le Père a envoyé son Fils, le sauveur du monde "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(1 </a:t>
            </a:r>
            <a:r>
              <a:rPr kumimoji="0" lang="fr-FR" sz="2400" b="1" i="1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Jn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 4, 14).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" Celui-là a paru pour ôter les péchés "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(1 </a:t>
            </a:r>
            <a:r>
              <a:rPr kumimoji="0" lang="fr-FR" sz="2400" b="1" i="1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Jn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 3, 5)</a:t>
            </a:r>
            <a:endParaRPr kumimoji="0" lang="fr-FR" sz="2400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6" name="Flèche courbée vers la droite 5"/>
          <p:cNvSpPr/>
          <p:nvPr/>
        </p:nvSpPr>
        <p:spPr>
          <a:xfrm>
            <a:off x="622300" y="2400300"/>
            <a:ext cx="787400" cy="1422400"/>
          </a:xfrm>
          <a:prstGeom prst="curv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638011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403600" y="6377801"/>
            <a:ext cx="558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Catéchèse Paroisse saint Etienne / chapelle sainte Maria GORETTI / 2018</a:t>
            </a:r>
            <a:endParaRPr lang="fr-FR" sz="1400" i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DC75-D2AA-4D40-B6A4-6D13718F21F2}" type="slidenum">
              <a:rPr lang="fr-FR" b="1" u="sng" smtClean="0">
                <a:solidFill>
                  <a:schemeClr val="tx1"/>
                </a:solidFill>
              </a:rPr>
              <a:pPr/>
              <a:t>27</a:t>
            </a:fld>
            <a:endParaRPr lang="fr-FR" b="1" u="sng">
              <a:solidFill>
                <a:schemeClr val="tx1"/>
              </a:solidFill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803399" y="209007"/>
            <a:ext cx="931309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L’Incarnation :</a:t>
            </a:r>
            <a:endParaRPr kumimoji="0" lang="fr-FR" sz="3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L’Église appelle </a:t>
            </a:r>
            <a:r>
              <a:rPr kumimoji="0" lang="fr-FR" sz="3000" b="1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" Incarnation " </a:t>
            </a:r>
            <a:r>
              <a:rPr kumimoji="0" lang="fr-FR" sz="3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le fait que le Fils de Dieu ait assumé une </a:t>
            </a:r>
            <a:r>
              <a:rPr kumimoji="0" lang="fr-FR" sz="3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nature humaine </a:t>
            </a:r>
            <a:r>
              <a:rPr kumimoji="0" lang="fr-FR" sz="3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pour accomplir en elle notre salut…</a:t>
            </a:r>
            <a:endParaRPr kumimoji="0" lang="fr-FR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790699" y="3618411"/>
            <a:ext cx="9338853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fr-FR" sz="3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Jésus-Christ est </a:t>
            </a:r>
            <a:r>
              <a:rPr kumimoji="0" lang="fr-FR" sz="3000" b="1" i="0" u="none" strike="noStrike" cap="none" normalizeH="0" baseline="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vrai Dieu et vrai homme</a:t>
            </a:r>
            <a:r>
              <a:rPr lang="fr-FR" sz="3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(cf. CEC 464).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sz="3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fr-FR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fr-FR" sz="3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Dieu est avec nous dans la Personne de Jésus. </a:t>
            </a:r>
            <a:r>
              <a:rPr kumimoji="0" lang="fr-FR" sz="3000" b="1" i="0" u="none" strike="noStrike" cap="none" normalizeH="0" baseline="0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Jésus est venu rendre visible Celui qui est invisible !</a:t>
            </a:r>
            <a:endParaRPr kumimoji="0" lang="fr-FR" sz="3000" b="1" i="0" u="none" strike="noStrike" cap="none" normalizeH="0" baseline="0" dirty="0" smtClean="0">
              <a:ln>
                <a:solidFill>
                  <a:srgbClr val="FFFF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6" name="Flèche courbée vers la droite 5"/>
          <p:cNvSpPr/>
          <p:nvPr/>
        </p:nvSpPr>
        <p:spPr>
          <a:xfrm>
            <a:off x="622300" y="2400300"/>
            <a:ext cx="787400" cy="1422400"/>
          </a:xfrm>
          <a:prstGeom prst="curv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638011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403600" y="6377801"/>
            <a:ext cx="5600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Catéchèse Paroisse saint Etienne / chapelle sainte Maria GORETTI / 2018</a:t>
            </a:r>
            <a:endParaRPr lang="fr-FR" sz="1400" i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DC75-D2AA-4D40-B6A4-6D13718F21F2}" type="slidenum">
              <a:rPr lang="fr-FR" b="1" u="sng" smtClean="0">
                <a:solidFill>
                  <a:schemeClr val="tx1"/>
                </a:solidFill>
              </a:rPr>
              <a:pPr/>
              <a:t>28</a:t>
            </a:fld>
            <a:endParaRPr lang="fr-FR" b="1" u="sng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69192" y="203200"/>
            <a:ext cx="45849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Sa Mère, Marie</a:t>
            </a:r>
            <a:endParaRPr lang="fr-FR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122317" y="1361440"/>
            <a:ext cx="1009758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L’épisode de l’annonce de l’ange Gabriel à Marie :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Nazareth, une petite bourgade qui n’a pas encore été signalée dans la Bible,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donc insignifiante à l’époque</a:t>
            </a:r>
            <a:r>
              <a:rPr kumimoji="0" lang="fr-FR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, devenue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célèbre aujourd’hui</a:t>
            </a:r>
            <a:r>
              <a:rPr kumimoji="0" lang="fr-FR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Oui, Dieu n’a pas choisi une adolescente de la grande Jérusalem…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4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Il envoya l’ange Gabriel à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une jeune fille vierge</a:t>
            </a:r>
            <a:r>
              <a:rPr kumimoji="0" lang="fr-FR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, accordée en mariage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à un homme de la maison de David, appelé Joseph</a:t>
            </a:r>
            <a:r>
              <a:rPr kumimoji="0" lang="fr-FR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 ; et le nom de la jeune fille était Marie ».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(cf. Luc 1, 26-27). </a:t>
            </a:r>
            <a:endParaRPr kumimoji="0" lang="fr-FR" sz="4000" i="1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638011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403600" y="6377801"/>
            <a:ext cx="5600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Catéchèse Paroisse saint Etienne / chapelle sainte Maria GORETTI / 2018</a:t>
            </a:r>
            <a:endParaRPr lang="fr-FR" sz="1400" i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DC75-D2AA-4D40-B6A4-6D13718F21F2}" type="slidenum">
              <a:rPr lang="fr-FR" b="1" u="sng" smtClean="0">
                <a:solidFill>
                  <a:schemeClr val="tx1"/>
                </a:solidFill>
              </a:rPr>
              <a:pPr/>
              <a:t>29</a:t>
            </a:fld>
            <a:endParaRPr lang="fr-FR" b="1" u="sn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638011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3991ADA-9135-4431-8340-250BC46202AE}"/>
              </a:ext>
            </a:extLst>
          </p:cNvPr>
          <p:cNvSpPr/>
          <p:nvPr/>
        </p:nvSpPr>
        <p:spPr>
          <a:xfrm>
            <a:off x="3650317" y="254000"/>
            <a:ext cx="4862228" cy="923330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b="1" i="0" u="none" strike="noStrike" kern="1200" cap="none" spc="0" normalizeH="0" baseline="0" noProof="0" dirty="0" smtClean="0">
                <a:ln w="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L’Annonciation</a:t>
            </a:r>
            <a:endParaRPr lang="fr-FR" sz="5400" b="1" baseline="0" dirty="0" smtClean="0">
              <a:ln w="0"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403600" y="6377801"/>
            <a:ext cx="5829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Catéchèse Paroisse saint Etienne / chapelle sainte Maria GORETTI / 2018</a:t>
            </a:r>
            <a:endParaRPr lang="fr-FR" sz="1400" i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DC75-D2AA-4D40-B6A4-6D13718F21F2}" type="slidenum">
              <a:rPr lang="fr-FR" b="1" u="sng" smtClean="0">
                <a:solidFill>
                  <a:schemeClr val="tx1"/>
                </a:solidFill>
              </a:rPr>
              <a:pPr/>
              <a:t>3</a:t>
            </a:fld>
            <a:endParaRPr lang="fr-FR" b="1" u="sng">
              <a:solidFill>
                <a:schemeClr val="tx1"/>
              </a:solidFill>
            </a:endParaRPr>
          </a:p>
        </p:txBody>
      </p:sp>
      <p:sp>
        <p:nvSpPr>
          <p:cNvPr id="7" name="Flèche à trois pointes 6"/>
          <p:cNvSpPr/>
          <p:nvPr/>
        </p:nvSpPr>
        <p:spPr>
          <a:xfrm>
            <a:off x="4851400" y="1562100"/>
            <a:ext cx="2514600" cy="1892300"/>
          </a:xfrm>
          <a:prstGeom prst="leftRightUp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40192" y="2599035"/>
            <a:ext cx="4081566" cy="769441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Jean-Baptiste</a:t>
            </a:r>
            <a:endParaRPr lang="fr-FR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69692" y="2560935"/>
            <a:ext cx="4079408" cy="7694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400" b="1" cap="none" spc="0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Jésus     </a:t>
            </a:r>
            <a:endParaRPr lang="fr-FR" sz="4400" b="1" cap="none" spc="0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Flèche vers le bas 11"/>
          <p:cNvSpPr/>
          <p:nvPr/>
        </p:nvSpPr>
        <p:spPr>
          <a:xfrm>
            <a:off x="1968500" y="3581400"/>
            <a:ext cx="774700" cy="110490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vers le bas 13"/>
          <p:cNvSpPr/>
          <p:nvPr/>
        </p:nvSpPr>
        <p:spPr>
          <a:xfrm>
            <a:off x="9410700" y="3517900"/>
            <a:ext cx="774700" cy="11049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1051392" y="4923135"/>
            <a:ext cx="2565126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Zachari</a:t>
            </a:r>
            <a:r>
              <a:rPr lang="fr-FR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endParaRPr lang="fr-FR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925392" y="4897735"/>
            <a:ext cx="1742785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Mari</a:t>
            </a:r>
            <a:r>
              <a:rPr lang="fr-FR" sz="4400" b="1" cap="none" spc="0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endParaRPr lang="fr-FR" sz="4400" b="1" cap="none" spc="0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638011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1" animBg="1"/>
      <p:bldP spid="10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DC75-D2AA-4D40-B6A4-6D13718F21F2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DC75-D2AA-4D40-B6A4-6D13718F21F2}" type="slidenum">
              <a:rPr lang="fr-FR" smtClean="0"/>
              <a:pPr/>
              <a:t>31</a:t>
            </a:fld>
            <a:endParaRPr lang="fr-FR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403600" y="6377801"/>
            <a:ext cx="563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Catéchèse Paroisse saint Etienne / chapelle sainte Maria GORETTI / 2018</a:t>
            </a:r>
            <a:endParaRPr lang="fr-FR" sz="1400" i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DC75-D2AA-4D40-B6A4-6D13718F21F2}" type="slidenum">
              <a:rPr lang="fr-FR" b="1" u="sng" smtClean="0">
                <a:solidFill>
                  <a:schemeClr val="tx1"/>
                </a:solidFill>
              </a:rPr>
              <a:pPr/>
              <a:t>32</a:t>
            </a:fld>
            <a:endParaRPr lang="fr-FR" b="1" u="sng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8659" y="234585"/>
            <a:ext cx="50177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L’Ange Gabriel</a:t>
            </a:r>
            <a:endParaRPr lang="fr-FR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084217" y="1920240"/>
            <a:ext cx="1009758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C’est 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le même ange </a:t>
            </a:r>
            <a:r>
              <a:rPr kumimoji="0" lang="fr-FR" sz="3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qui six mois auparavant rendu visite à Zacharie pour lui annoncer 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la naissance </a:t>
            </a:r>
            <a:r>
              <a:rPr kumimoji="0" lang="fr-FR" sz="3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de leur fils qu’ils appelleront </a:t>
            </a:r>
            <a:r>
              <a:rPr kumimoji="0" lang="fr-FR" sz="28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Jean</a:t>
            </a:r>
            <a:r>
              <a:rPr kumimoji="0" lang="fr-FR" sz="2800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 (Luc 1, 13). </a:t>
            </a:r>
            <a:endParaRPr kumimoji="0" lang="fr-FR" sz="3200" i="1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3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Pour mémoire, l’ange Gabriel était aussi le messager de Dieu auprès du 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prophète Daniel. </a:t>
            </a:r>
            <a:r>
              <a:rPr kumimoji="0" lang="fr-FR" sz="2800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fr-FR" sz="2800" i="1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Dn</a:t>
            </a:r>
            <a:r>
              <a:rPr kumimoji="0" lang="fr-FR" sz="2800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 8, 16)</a:t>
            </a:r>
            <a:endParaRPr kumimoji="0" lang="fr-FR" sz="4400" i="1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638011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403600" y="6377801"/>
            <a:ext cx="5626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Catéchèse Paroisse saint Etienne / chapelle sainte Maria GORETTI / 2018</a:t>
            </a:r>
            <a:endParaRPr lang="fr-FR" sz="1400" i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DC75-D2AA-4D40-B6A4-6D13718F21F2}" type="slidenum">
              <a:rPr lang="fr-FR" b="1" u="sng" smtClean="0">
                <a:solidFill>
                  <a:schemeClr val="tx1"/>
                </a:solidFill>
              </a:rPr>
              <a:pPr/>
              <a:t>33</a:t>
            </a:fld>
            <a:endParaRPr lang="fr-FR" b="1" u="sng">
              <a:solidFill>
                <a:schemeClr val="tx1"/>
              </a:solidFill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65398" y="394426"/>
            <a:ext cx="481620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Au début Marie éprouve de la 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crainte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, et fait ses « objections ». 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Il provient du choc que produit toute rencontre avec Dieu, 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de cette joie incommensurable capable 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d'ébranler les cœurs les plus endurcis.</a:t>
            </a:r>
            <a:endParaRPr kumimoji="0" lang="fr-FR" sz="4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6" name="Image 5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679" y="701679"/>
            <a:ext cx="6536842" cy="527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638011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403600" y="6377801"/>
            <a:ext cx="563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Catéchèse Paroisse saint Etienne / chapelle sainte Maria GORETTI / 2018</a:t>
            </a:r>
            <a:endParaRPr lang="fr-FR" sz="1400" i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DC75-D2AA-4D40-B6A4-6D13718F21F2}" type="slidenum">
              <a:rPr lang="fr-FR" b="1" u="sng" smtClean="0">
                <a:solidFill>
                  <a:schemeClr val="tx1"/>
                </a:solidFill>
              </a:rPr>
              <a:pPr/>
              <a:t>34</a:t>
            </a:fld>
            <a:endParaRPr lang="fr-FR" b="1" u="sng">
              <a:solidFill>
                <a:schemeClr val="tx1"/>
              </a:solidFill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485900" y="862149"/>
            <a:ext cx="9970226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Mais Dieu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la rassure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en donnant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un signe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: l’épisode de la visite de l’ange à </a:t>
            </a:r>
            <a:r>
              <a:rPr kumimoji="0" lang="fr-FR" sz="28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Zacharie que nous avons vu tantôt.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Par son OUI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, Marie inaugure la " plénitude des temps "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(Ga 4, 4),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c’est-à-dire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l’accomplissement des promesses et des préparations.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Marie est invitée à concevoir Celui en qui habitera " corporellement la plénitude de la divinité "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(Col 2, 9).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La réponse divine à son </a:t>
            </a:r>
            <a:r>
              <a:rPr kumimoji="0" lang="fr-FR" sz="28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" comment cela se fera-t-il, puisque je ne connais point d’homme ? "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(Luc 1, 34)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est donnée par la puissance de l’Esprit : </a:t>
            </a:r>
            <a:r>
              <a:rPr kumimoji="0" lang="fr-FR" sz="2800" b="1" i="0" u="none" strike="noStrike" cap="none" normalizeH="0" baseline="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" L’Esprit Saint viendra sur toi "</a:t>
            </a:r>
            <a:r>
              <a:rPr kumimoji="0" lang="fr-FR" sz="2800" b="0" i="0" u="none" strike="noStrike" cap="none" normalizeH="0" baseline="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(Luc 1, 35). (cf. CEC 484)</a:t>
            </a:r>
            <a:endParaRPr kumimoji="0" lang="fr-FR" sz="4000" b="0" i="1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6" name="Flèche courbée vers la droite 5"/>
          <p:cNvSpPr/>
          <p:nvPr/>
        </p:nvSpPr>
        <p:spPr>
          <a:xfrm>
            <a:off x="368300" y="2527300"/>
            <a:ext cx="787400" cy="1422400"/>
          </a:xfrm>
          <a:prstGeom prst="curv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638011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403600" y="6377801"/>
            <a:ext cx="5651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Catéchèse Paroisse saint Etienne / chapelle sainte Maria GORETTI / 2018</a:t>
            </a:r>
            <a:endParaRPr lang="fr-FR" sz="1400" i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DC75-D2AA-4D40-B6A4-6D13718F21F2}" type="slidenum">
              <a:rPr lang="fr-FR" b="1" u="sng" smtClean="0">
                <a:solidFill>
                  <a:schemeClr val="tx1"/>
                </a:solidFill>
              </a:rPr>
              <a:pPr/>
              <a:t>35</a:t>
            </a:fld>
            <a:endParaRPr lang="fr-FR" b="1" u="sng">
              <a:solidFill>
                <a:schemeClr val="tx1"/>
              </a:solidFill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74700" y="698500"/>
            <a:ext cx="1054100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C’est pourquoi celui qui va naître sera saint... Il sera appelé Fils de Dieu :</a:t>
            </a:r>
            <a:endParaRPr kumimoji="0" lang="fr-FR" sz="1600" b="1" i="0" u="none" strike="noStrike" cap="none" normalizeH="0" baseline="0" dirty="0" smtClean="0">
              <a:ln>
                <a:solidFill>
                  <a:srgbClr val="FFFF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Dans une vision, Isaïe assiste à un culte céleste. Les anges se prosternent devant Dieu et chantent 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 « Saint ! Saint ! Saint, le Seigneur de l’univers ! Toute la terre est remplie de sa gloire. »… »(cf. Is 6, 3)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 L’enfant qui va naître sera fils de Marie, en humanité, et Fils de Dieu, Divin.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 Au plein sens du mot : </a:t>
            </a:r>
            <a:r>
              <a:rPr kumimoji="0" lang="fr-FR" sz="2800" b="1" i="0" u="none" strike="noStrike" cap="none" normalizeH="0" baseline="0" dirty="0" smtClean="0">
                <a:ln>
                  <a:solidFill>
                    <a:srgbClr val="FFFF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« Conçu du Saint Esprit, il est né de la Vierge Marie »</a:t>
            </a:r>
            <a:endParaRPr kumimoji="0" lang="fr-FR" sz="4000" b="1" i="0" u="none" strike="noStrike" cap="none" normalizeH="0" baseline="0" dirty="0" smtClean="0">
              <a:ln>
                <a:solidFill>
                  <a:srgbClr val="FFFF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638011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403600" y="6377801"/>
            <a:ext cx="5651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Catéchèse Paroisse saint Etienne / chapelle sainte Maria GORETTI / 2018</a:t>
            </a:r>
            <a:endParaRPr lang="fr-FR" sz="1400" i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DC75-D2AA-4D40-B6A4-6D13718F21F2}" type="slidenum">
              <a:rPr lang="fr-FR" b="1" u="sng" smtClean="0">
                <a:solidFill>
                  <a:schemeClr val="tx1"/>
                </a:solidFill>
              </a:rPr>
              <a:pPr/>
              <a:t>36</a:t>
            </a:fld>
            <a:endParaRPr lang="fr-FR" b="1" u="sng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0753" y="2005947"/>
            <a:ext cx="888897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600" b="1" cap="none" spc="0" dirty="0" smtClean="0">
                <a:ln w="1905">
                  <a:solidFill>
                    <a:srgbClr val="00B050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Les témoins oculaires</a:t>
            </a:r>
          </a:p>
          <a:p>
            <a:pPr algn="ctr"/>
            <a:r>
              <a:rPr lang="fr-FR" sz="6600" b="1" cap="none" spc="0" dirty="0" smtClean="0">
                <a:ln w="1905">
                  <a:solidFill>
                    <a:srgbClr val="00B050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 Sa naissance</a:t>
            </a:r>
            <a:endParaRPr lang="fr-FR" sz="6600" b="1" cap="none" spc="0" dirty="0">
              <a:ln w="1905">
                <a:solidFill>
                  <a:srgbClr val="00B050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638011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403600" y="6377801"/>
            <a:ext cx="5651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Catéchèse Paroisse saint Etienne / chapelle sainte Maria GORETTI / 2018</a:t>
            </a:r>
            <a:endParaRPr lang="fr-FR" sz="1400" i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DC75-D2AA-4D40-B6A4-6D13718F21F2}" type="slidenum">
              <a:rPr lang="fr-FR" b="1" u="sng" smtClean="0">
                <a:solidFill>
                  <a:schemeClr val="tx1"/>
                </a:solidFill>
              </a:rPr>
              <a:pPr/>
              <a:t>37</a:t>
            </a:fld>
            <a:endParaRPr lang="fr-FR" b="1" u="sn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638011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DC75-D2AA-4D40-B6A4-6D13718F21F2}" type="slidenum">
              <a:rPr lang="fr-FR" smtClean="0"/>
              <a:pPr/>
              <a:t>38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445422" y="1067283"/>
            <a:ext cx="9305753" cy="3785652"/>
          </a:xfrm>
          <a:prstGeom prst="rect">
            <a:avLst/>
          </a:prstGeom>
          <a:solidFill>
            <a:srgbClr val="66FFFF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Les Rois Mages ont suivi</a:t>
            </a:r>
          </a:p>
          <a:p>
            <a:pPr algn="ctr"/>
            <a:r>
              <a:rPr lang="fr-FR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L’étoile qui brillait</a:t>
            </a:r>
          </a:p>
          <a:p>
            <a:pPr algn="ctr"/>
            <a:r>
              <a:rPr lang="fr-FR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Dans le ciel et</a:t>
            </a:r>
          </a:p>
          <a:p>
            <a:pPr algn="ctr"/>
            <a:r>
              <a:rPr lang="fr-FR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 mirent à la suivre</a:t>
            </a:r>
            <a:endParaRPr lang="fr-FR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403600" y="6377801"/>
            <a:ext cx="5651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Catéchèse Paroisse saint Etienne / chapelle sainte Maria GORETTI / 2018</a:t>
            </a:r>
            <a:endParaRPr lang="fr-FR" sz="1400" i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DC75-D2AA-4D40-B6A4-6D13718F21F2}" type="slidenum">
              <a:rPr lang="fr-FR" b="1" u="sng" smtClean="0">
                <a:solidFill>
                  <a:schemeClr val="tx1"/>
                </a:solidFill>
              </a:rPr>
              <a:pPr/>
              <a:t>39</a:t>
            </a:fld>
            <a:endParaRPr lang="fr-FR" b="1" u="sn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638011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403600" y="6377801"/>
            <a:ext cx="5829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Catéchèse Paroisse saint Etienne / chapelle sainte Maria GORETTI / 2018</a:t>
            </a:r>
            <a:endParaRPr lang="fr-FR" sz="1400" i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DC75-D2AA-4D40-B6A4-6D13718F21F2}" type="slidenum">
              <a:rPr lang="fr-FR" b="1" u="sng" smtClean="0">
                <a:solidFill>
                  <a:schemeClr val="tx1"/>
                </a:solidFill>
              </a:rPr>
              <a:pPr/>
              <a:t>4</a:t>
            </a:fld>
            <a:endParaRPr lang="fr-FR" b="1" u="sng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72492" y="224135"/>
            <a:ext cx="2565126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Zachari</a:t>
            </a:r>
            <a:r>
              <a:rPr lang="fr-FR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endParaRPr lang="fr-FR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="" xmlns:a16="http://schemas.microsoft.com/office/drawing/2014/main" id="{503FBB5A-6B5E-404C-ACB7-1DD2BE00E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900" y="1071534"/>
            <a:ext cx="6717446" cy="557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638011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DC75-D2AA-4D40-B6A4-6D13718F21F2}" type="slidenum">
              <a:rPr lang="fr-FR" smtClean="0"/>
              <a:pPr/>
              <a:t>40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727792" y="557997"/>
            <a:ext cx="10968067" cy="4708981"/>
          </a:xfrm>
          <a:prstGeom prst="rect">
            <a:avLst/>
          </a:prstGeom>
          <a:solidFill>
            <a:srgbClr val="7030A0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Les bergers ont été prévenu</a:t>
            </a:r>
          </a:p>
          <a:p>
            <a:pPr algn="ctr"/>
            <a:r>
              <a:rPr lang="fr-FR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Par les Anges de Dieu</a:t>
            </a:r>
          </a:p>
          <a:p>
            <a:pPr algn="ctr"/>
            <a:endParaRPr lang="fr-FR" sz="6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fr-FR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Qu’un Sauveur </a:t>
            </a:r>
          </a:p>
          <a:p>
            <a:pPr algn="ctr"/>
            <a:r>
              <a:rPr lang="fr-FR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Est Né !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403600" y="6377801"/>
            <a:ext cx="5651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Catéchèse Paroisse saint Etienne / chapelle sainte Maria GORETTI / 2018</a:t>
            </a:r>
            <a:endParaRPr lang="fr-FR" sz="1400" i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DC75-D2AA-4D40-B6A4-6D13718F21F2}" type="slidenum">
              <a:rPr lang="fr-FR" b="1" u="sng" smtClean="0">
                <a:solidFill>
                  <a:schemeClr val="tx1"/>
                </a:solidFill>
              </a:rPr>
              <a:pPr/>
              <a:t>41</a:t>
            </a:fld>
            <a:endParaRPr lang="fr-FR" b="1" u="sng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17052" y="570686"/>
            <a:ext cx="869500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600" b="1" cap="none" spc="0" dirty="0" smtClean="0">
                <a:ln w="1905">
                  <a:solidFill>
                    <a:srgbClr val="00B050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Sa Mission sur terre</a:t>
            </a:r>
            <a:endParaRPr lang="fr-FR" sz="6600" b="1" cap="none" spc="0" dirty="0">
              <a:ln w="1905">
                <a:solidFill>
                  <a:srgbClr val="00B050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Image 5" descr="vf_jesus_s_1651.jpeg_north_760x_whi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2017672"/>
            <a:ext cx="723900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638011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403600" y="6377801"/>
            <a:ext cx="5651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Catéchèse Paroisse saint Etienne / chapelle sainte Maria GORETTI / 2018</a:t>
            </a:r>
            <a:endParaRPr lang="fr-FR" sz="1400" i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DC75-D2AA-4D40-B6A4-6D13718F21F2}" type="slidenum">
              <a:rPr lang="fr-FR" b="1" u="sng" smtClean="0">
                <a:solidFill>
                  <a:schemeClr val="tx1"/>
                </a:solidFill>
              </a:rPr>
              <a:pPr/>
              <a:t>42</a:t>
            </a:fld>
            <a:endParaRPr lang="fr-FR" b="1" u="sng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65612" y="993570"/>
            <a:ext cx="8686994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7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Il est venu pour</a:t>
            </a:r>
          </a:p>
          <a:p>
            <a:pPr algn="ctr"/>
            <a:r>
              <a:rPr lang="fr-FR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Tous nous ramener</a:t>
            </a:r>
          </a:p>
          <a:p>
            <a:pPr algn="ctr"/>
            <a:r>
              <a:rPr lang="fr-FR" sz="7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Vers son Père !</a:t>
            </a:r>
            <a:endParaRPr lang="fr-FR" sz="7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638011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403600" y="6377801"/>
            <a:ext cx="5651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Catéchèse Paroisse saint Etienne / chapelle sainte Maria GORETTI / 2018</a:t>
            </a:r>
            <a:endParaRPr lang="fr-FR" sz="1400" i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DC75-D2AA-4D40-B6A4-6D13718F21F2}" type="slidenum">
              <a:rPr lang="fr-FR" b="1" u="sng" smtClean="0">
                <a:solidFill>
                  <a:schemeClr val="tx1"/>
                </a:solidFill>
              </a:rPr>
              <a:pPr/>
              <a:t>43</a:t>
            </a:fld>
            <a:endParaRPr lang="fr-FR" b="1" u="sng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27050" y="744996"/>
            <a:ext cx="833433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Jésus, le Fils de Dieu</a:t>
            </a:r>
            <a:endParaRPr lang="fr-FR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Image 5" descr="x71F-oOJfgnFCPYNbvrZTl6q1g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777" y="2157111"/>
            <a:ext cx="5968499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638011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403600" y="6377801"/>
            <a:ext cx="5651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Catéchèse Paroisse saint Etienne / chapelle sainte Maria GORETTI / 2018</a:t>
            </a:r>
            <a:endParaRPr lang="fr-FR" sz="1400" i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DC75-D2AA-4D40-B6A4-6D13718F21F2}" type="slidenum">
              <a:rPr lang="fr-FR" b="1" u="sng" smtClean="0">
                <a:solidFill>
                  <a:schemeClr val="tx1"/>
                </a:solidFill>
              </a:rPr>
              <a:pPr/>
              <a:t>44</a:t>
            </a:fld>
            <a:endParaRPr lang="fr-FR" b="1" u="sng">
              <a:solidFill>
                <a:schemeClr val="tx1"/>
              </a:solidFill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28262" y="393540"/>
            <a:ext cx="112274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fr-FR" sz="2800" b="1" i="0" u="none" strike="noStrike" cap="none" normalizeH="0" baseline="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Dieu a promis un Sauveur, un Messie. Il envoie comme Messie </a:t>
            </a:r>
            <a:endParaRPr kumimoji="0" lang="fr-FR" sz="4400" b="1" i="0" u="none" strike="noStrike" cap="none" normalizeH="0" baseline="0" dirty="0" smtClean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47968" y="2040568"/>
            <a:ext cx="3692036" cy="646331"/>
          </a:xfrm>
          <a:prstGeom prst="rect">
            <a:avLst/>
          </a:prstGeom>
          <a:solidFill>
            <a:srgbClr val="FFC000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son propre Fils </a:t>
            </a:r>
            <a:endParaRPr lang="fr-FR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Flèche vers le bas 6"/>
          <p:cNvSpPr/>
          <p:nvPr/>
        </p:nvSpPr>
        <p:spPr>
          <a:xfrm>
            <a:off x="5660020" y="983847"/>
            <a:ext cx="844952" cy="787079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053296" y="4294207"/>
            <a:ext cx="10058400" cy="1569660"/>
          </a:xfrm>
          <a:prstGeom prst="rect">
            <a:avLst/>
          </a:prstGeom>
          <a:ln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«  Dieu a tellement aimé le monde qu’il a envoyé son propre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3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Fils, afin que le monde soit sauvé. »  Jean 3, 16</a:t>
            </a:r>
            <a:endParaRPr kumimoji="0" lang="fr-FR" sz="4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73059" y="2887759"/>
            <a:ext cx="1277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car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638011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170" grpId="0" animBg="1"/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403600" y="6377801"/>
            <a:ext cx="5651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Catéchèse Paroisse saint Etienne / chapelle sainte Maria GORETTI / 2018</a:t>
            </a:r>
            <a:endParaRPr lang="fr-FR" sz="1400" i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DC75-D2AA-4D40-B6A4-6D13718F21F2}" type="slidenum">
              <a:rPr lang="fr-FR" b="1" u="sng" smtClean="0">
                <a:solidFill>
                  <a:schemeClr val="tx1"/>
                </a:solidFill>
              </a:rPr>
              <a:pPr/>
              <a:t>45</a:t>
            </a:fld>
            <a:endParaRPr lang="fr-FR" b="1" u="sng">
              <a:solidFill>
                <a:schemeClr val="tx1"/>
              </a:solidFill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054100" y="800100"/>
            <a:ext cx="10083800" cy="389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Quelque soit l’environnement où nous avons grandi, un jour, un nom a surgi : </a:t>
            </a:r>
            <a:r>
              <a:rPr kumimoji="0" lang="fr-FR" sz="2800" b="1" i="0" u="none" strike="noStrike" cap="none" normalizeH="0" baseline="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Jésus !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Il y a quelque chose au sujet de ce nom qui fait qu’on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l’aime ou non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. Mais personne ne Lui est indifférent. La Bible déclare qu’Il est notre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paix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C’est Dieu qui nous offre la paix à travers Jésus.</a:t>
            </a:r>
            <a:endParaRPr kumimoji="0" lang="fr-FR" sz="4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638011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403600" y="6377801"/>
            <a:ext cx="5651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Catéchèse Paroisse saint Etienne / chapelle sainte Maria GORETTI / 2018</a:t>
            </a:r>
            <a:endParaRPr lang="fr-FR" sz="1400" i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DC75-D2AA-4D40-B6A4-6D13718F21F2}" type="slidenum">
              <a:rPr lang="fr-FR" b="1" u="sng" smtClean="0">
                <a:solidFill>
                  <a:schemeClr val="tx1"/>
                </a:solidFill>
              </a:rPr>
              <a:pPr/>
              <a:t>46</a:t>
            </a:fld>
            <a:endParaRPr lang="fr-FR" b="1" u="sng">
              <a:solidFill>
                <a:schemeClr val="tx1"/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69900" y="685800"/>
            <a:ext cx="58293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Le Verbe s’est fait chair :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Que nous dit le CEC :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Dieu nous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aime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 et nous veut du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bien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. Le Verbe, qui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était avec Dieu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 (Genèse), s’est fait chair pour que nous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connaissions ainsi l’amour de Dieu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: " En ceci s’est manifesté l’amour de Dieu pour nous : Dieu a envoyé son Fils Unique dans le monde afin que nous vivions par Lui " (cf. CEC 458)</a:t>
            </a:r>
            <a:endParaRPr kumimoji="0" lang="fr-FR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6" name="Image 5" descr="i-gran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404" y="939800"/>
            <a:ext cx="3765042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638011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403600" y="6377801"/>
            <a:ext cx="5651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Catéchèse Paroisse saint Etienne / chapelle sainte Maria GORETTI / 2018</a:t>
            </a:r>
            <a:endParaRPr lang="fr-FR" sz="1400" i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DC75-D2AA-4D40-B6A4-6D13718F21F2}" type="slidenum">
              <a:rPr lang="fr-FR" b="1" u="sng" smtClean="0">
                <a:solidFill>
                  <a:schemeClr val="tx1"/>
                </a:solidFill>
              </a:rPr>
              <a:pPr/>
              <a:t>47</a:t>
            </a:fld>
            <a:endParaRPr lang="fr-FR" b="1" u="sng">
              <a:solidFill>
                <a:schemeClr val="tx1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502400" y="469900"/>
            <a:ext cx="45974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Le Verbe s’est fait chair pour être notre 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modèle de sainteté 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: " Prenez sur vous Mon joug et apprenez de Moi... " (Mt 11, 29). " Je suis la 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voie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, la 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vérité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 et la 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vie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 ; 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nul ne vient au Père sans passer par moi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 " (</a:t>
            </a:r>
            <a:r>
              <a:rPr kumimoji="0" lang="fr-FR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Jn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 14, 6) (cf. CEC 459). </a:t>
            </a:r>
            <a:endParaRPr kumimoji="0" lang="fr-FR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6" name="Image 5" descr="ob_8ed856_jesus-misricordieu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597" y="609600"/>
            <a:ext cx="3490317" cy="54483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0638011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403600" y="6377801"/>
            <a:ext cx="5651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Catéchèse Paroisse saint Etienne / chapelle sainte Maria GORETTI / 2018</a:t>
            </a:r>
            <a:endParaRPr lang="fr-FR" sz="1400" i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DC75-D2AA-4D40-B6A4-6D13718F21F2}" type="slidenum">
              <a:rPr lang="fr-FR" b="1" u="sng" smtClean="0">
                <a:solidFill>
                  <a:schemeClr val="tx1"/>
                </a:solidFill>
              </a:rPr>
              <a:pPr/>
              <a:t>48</a:t>
            </a:fld>
            <a:endParaRPr lang="fr-FR" b="1" u="sng">
              <a:solidFill>
                <a:schemeClr val="tx1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66800" y="723900"/>
            <a:ext cx="100457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Conclusion :</a:t>
            </a:r>
            <a:endParaRPr kumimoji="0" lang="fr-FR" sz="28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Dieu est avec nous dans la Personne de Jésus son Fils bien aimé.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Jésus est venu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rendre visible Celui qui est invisible !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Pour comprendre la Divinité et l’humanité du Christ, qu’Il est Fils Unique de Dieu et en même temps Fils d’homme,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il nous faut croire (avoir foi) </a:t>
            </a:r>
            <a:r>
              <a:rPr kumimoji="0" lang="fr-FR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en ce que nous révèle les Saintes Ecritures rédigées par des témoins oculaires dignes de foi,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car Dieu ne peut pas mentir et ne veux surtout pas nous nuire !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638011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403600" y="6377801"/>
            <a:ext cx="5651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Catéchèse Paroisse saint Etienne / chapelle sainte Maria GORETTI / 2018</a:t>
            </a:r>
            <a:endParaRPr lang="fr-FR" sz="1400" i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DC75-D2AA-4D40-B6A4-6D13718F21F2}" type="slidenum">
              <a:rPr lang="fr-FR" b="1" u="sng" smtClean="0">
                <a:solidFill>
                  <a:schemeClr val="tx1"/>
                </a:solidFill>
              </a:rPr>
              <a:pPr/>
              <a:t>49</a:t>
            </a:fld>
            <a:endParaRPr lang="fr-FR" b="1" u="sng">
              <a:solidFill>
                <a:schemeClr val="tx1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47800" y="1397000"/>
            <a:ext cx="93218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normalizeH="0" baseline="0" dirty="0" smtClean="0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Il a donné par Amour </a:t>
            </a:r>
            <a:r>
              <a:rPr kumimoji="0" lang="fr-FR" sz="3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Son Fils en 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sacrifice</a:t>
            </a:r>
            <a:r>
              <a:rPr kumimoji="0" lang="fr-FR" sz="3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 pour que tout homme soit </a:t>
            </a:r>
            <a:r>
              <a:rPr kumimoji="0" lang="fr-FR" sz="3200" b="1" i="0" u="none" strike="noStrike" cap="none" normalizeH="0" baseline="0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délivré du péché et sauvé de la mort</a:t>
            </a:r>
            <a:r>
              <a:rPr kumimoji="0" lang="fr-FR" sz="3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, par la </a:t>
            </a:r>
            <a:r>
              <a:rPr kumimoji="0" lang="fr-FR" sz="3200" b="1" i="0" u="none" strike="noStrike" cap="none" normalizeH="0" baseline="0" dirty="0" smtClean="0">
                <a:ln>
                  <a:solidFill>
                    <a:srgbClr val="FFFF00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Mort</a:t>
            </a:r>
            <a:r>
              <a:rPr kumimoji="0" lang="fr-FR" sz="3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 et la </a:t>
            </a:r>
            <a:r>
              <a:rPr kumimoji="0" lang="fr-FR" sz="3200" b="1" i="0" u="none" strike="noStrike" cap="none" normalizeH="0" baseline="0" dirty="0" smtClean="0">
                <a:ln>
                  <a:solidFill>
                    <a:srgbClr val="FFFF00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Résurrection</a:t>
            </a:r>
            <a:r>
              <a:rPr kumimoji="0" lang="fr-FR" sz="3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 de Celui qui va siéger éternellement à Sa droite dans les Cieux. Ce sacrifice </a:t>
            </a:r>
            <a:r>
              <a:rPr kumimoji="0" lang="fr-FR" sz="3200" b="1" i="0" u="none" strike="noStrike" cap="none" normalizeH="0" baseline="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nous ouvre grande les portes qui mènent au Salut</a:t>
            </a:r>
            <a:r>
              <a:rPr kumimoji="0" lang="fr-FR" sz="3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, alors n’hésitons pas à le saisir !!!</a:t>
            </a:r>
            <a:endParaRPr kumimoji="0" lang="fr-FR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638011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403600" y="6377801"/>
            <a:ext cx="5829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Catéchèse Paroisse saint Etienne / chapelle sainte Maria GORETTI / 2018</a:t>
            </a:r>
            <a:endParaRPr lang="fr-FR" sz="1400" i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DC75-D2AA-4D40-B6A4-6D13718F21F2}" type="slidenum">
              <a:rPr lang="fr-FR" b="1" u="sng" smtClean="0">
                <a:solidFill>
                  <a:schemeClr val="tx1"/>
                </a:solidFill>
              </a:rPr>
              <a:pPr/>
              <a:t>5</a:t>
            </a:fld>
            <a:endParaRPr lang="fr-FR" b="1" u="sng">
              <a:solidFill>
                <a:schemeClr val="tx1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46FE334D-5619-4531-BB2E-2C807051E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73" y="273759"/>
            <a:ext cx="11461254" cy="597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638011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DC75-D2AA-4D40-B6A4-6D13718F21F2}" type="slidenum">
              <a:rPr lang="fr-FR" smtClean="0"/>
              <a:pPr/>
              <a:t>50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422401" y="691141"/>
            <a:ext cx="9424375" cy="25853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prst="convex"/>
          </a:sp3d>
        </p:spPr>
        <p:txBody>
          <a:bodyPr wrap="non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L’histoire et l’annonciation </a:t>
            </a:r>
          </a:p>
          <a:p>
            <a:pPr algn="ctr"/>
            <a:r>
              <a:rPr lang="fr-F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de la naissance</a:t>
            </a:r>
          </a:p>
          <a:p>
            <a:pPr algn="ctr"/>
            <a:r>
              <a:rPr lang="fr-F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De Jésus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15607" y="4137342"/>
            <a:ext cx="33778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905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Exercices</a:t>
            </a:r>
            <a:endParaRPr lang="fr-FR" sz="5400" b="1" cap="none" spc="0" dirty="0">
              <a:ln w="1905">
                <a:solidFill>
                  <a:srgbClr val="FFFF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DC75-D2AA-4D40-B6A4-6D13718F21F2}" type="slidenum">
              <a:rPr lang="fr-FR" smtClean="0"/>
              <a:pPr/>
              <a:t>51</a:t>
            </a:fld>
            <a:endParaRPr lang="fr-FR"/>
          </a:p>
        </p:txBody>
      </p:sp>
      <p:pic>
        <p:nvPicPr>
          <p:cNvPr id="3" name="Image 2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350" y="21916"/>
            <a:ext cx="6680718" cy="68360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01610" y="5521124"/>
            <a:ext cx="3483980" cy="416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653023" y="6319777"/>
            <a:ext cx="2581154" cy="3935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DC75-D2AA-4D40-B6A4-6D13718F21F2}" type="slidenum">
              <a:rPr lang="fr-FR" smtClean="0"/>
              <a:pPr/>
              <a:t>52</a:t>
            </a:fld>
            <a:endParaRPr lang="fr-FR"/>
          </a:p>
        </p:txBody>
      </p:sp>
      <p:pic>
        <p:nvPicPr>
          <p:cNvPr id="3" name="Image 2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661" y="2558"/>
            <a:ext cx="7495473" cy="68554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19241" y="416689"/>
            <a:ext cx="2326511" cy="416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6053559" y="5346700"/>
            <a:ext cx="2338087" cy="4869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7002684" y="5914663"/>
            <a:ext cx="2731625" cy="46298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DC75-D2AA-4D40-B6A4-6D13718F21F2}" type="slidenum">
              <a:rPr lang="fr-FR" smtClean="0"/>
              <a:pPr/>
              <a:t>53</a:t>
            </a:fld>
            <a:endParaRPr lang="fr-FR"/>
          </a:p>
        </p:txBody>
      </p:sp>
      <p:pic>
        <p:nvPicPr>
          <p:cNvPr id="3" name="Image 2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791" y="32256"/>
            <a:ext cx="7936910" cy="68257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80000" y="3771900"/>
            <a:ext cx="4102100" cy="48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5372100" y="5257800"/>
            <a:ext cx="4102100" cy="50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7454900" y="6172200"/>
            <a:ext cx="2095500" cy="5207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DC75-D2AA-4D40-B6A4-6D13718F21F2}" type="slidenum">
              <a:rPr lang="fr-FR" smtClean="0"/>
              <a:pPr/>
              <a:t>54</a:t>
            </a:fld>
            <a:endParaRPr lang="fr-FR"/>
          </a:p>
        </p:txBody>
      </p:sp>
      <p:pic>
        <p:nvPicPr>
          <p:cNvPr id="3" name="Image 2" descr="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859" y="0"/>
            <a:ext cx="9914282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46700" y="2705100"/>
            <a:ext cx="5016500" cy="596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DC75-D2AA-4D40-B6A4-6D13718F21F2}" type="slidenum">
              <a:rPr lang="fr-FR" smtClean="0"/>
              <a:pPr/>
              <a:t>55</a:t>
            </a:fld>
            <a:endParaRPr lang="fr-FR"/>
          </a:p>
        </p:txBody>
      </p:sp>
      <p:pic>
        <p:nvPicPr>
          <p:cNvPr id="3" name="Image 2" descr="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258573"/>
            <a:ext cx="10174514" cy="56977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78200" y="2501900"/>
            <a:ext cx="26035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7137400" y="2501900"/>
            <a:ext cx="2857500" cy="6223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905000" y="5127171"/>
            <a:ext cx="5061857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Arial Black" pitchFamily="34" charset="0"/>
              </a:rPr>
              <a:t>E     P    O    U    S    E</a:t>
            </a:r>
            <a:endParaRPr lang="fr-FR" sz="3200" b="1" dirty="0">
              <a:latin typeface="Arial Blac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61457" y="5072743"/>
            <a:ext cx="5225143" cy="7402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DC75-D2AA-4D40-B6A4-6D13718F21F2}" type="slidenum">
              <a:rPr lang="fr-FR" smtClean="0"/>
              <a:pPr/>
              <a:t>56</a:t>
            </a:fld>
            <a:endParaRPr lang="fr-FR"/>
          </a:p>
        </p:txBody>
      </p:sp>
      <p:pic>
        <p:nvPicPr>
          <p:cNvPr id="3" name="Image 2" descr="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114" y="0"/>
            <a:ext cx="8251772" cy="68579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00400" y="2120900"/>
            <a:ext cx="5346700" cy="55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DC75-D2AA-4D40-B6A4-6D13718F21F2}" type="slidenum">
              <a:rPr lang="fr-FR" smtClean="0"/>
              <a:pPr/>
              <a:t>57</a:t>
            </a:fld>
            <a:endParaRPr lang="fr-FR"/>
          </a:p>
        </p:txBody>
      </p:sp>
      <p:pic>
        <p:nvPicPr>
          <p:cNvPr id="3" name="Image 2" descr="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11" y="699855"/>
            <a:ext cx="6283255" cy="4888145"/>
          </a:xfrm>
          <a:prstGeom prst="rect">
            <a:avLst/>
          </a:prstGeom>
        </p:spPr>
      </p:pic>
      <p:pic>
        <p:nvPicPr>
          <p:cNvPr id="4" name="Image 3" descr="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731469"/>
            <a:ext cx="4939030" cy="58344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57300" y="1905000"/>
            <a:ext cx="3225800" cy="393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0147300" y="4292600"/>
            <a:ext cx="1282700" cy="381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7556500" y="6108700"/>
            <a:ext cx="1803400" cy="355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DC75-D2AA-4D40-B6A4-6D13718F21F2}" type="slidenum">
              <a:rPr lang="fr-FR" smtClean="0"/>
              <a:pPr/>
              <a:t>58</a:t>
            </a:fld>
            <a:endParaRPr lang="fr-FR"/>
          </a:p>
        </p:txBody>
      </p:sp>
      <p:pic>
        <p:nvPicPr>
          <p:cNvPr id="3" name="Image 2" descr="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101" y="17467"/>
            <a:ext cx="5780560" cy="68405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52900" y="330200"/>
            <a:ext cx="2959100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6756400" y="3937000"/>
            <a:ext cx="2032000" cy="4445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DC75-D2AA-4D40-B6A4-6D13718F21F2}" type="slidenum">
              <a:rPr lang="fr-FR" smtClean="0"/>
              <a:pPr/>
              <a:t>59</a:t>
            </a:fld>
            <a:endParaRPr lang="fr-FR"/>
          </a:p>
        </p:txBody>
      </p:sp>
      <p:pic>
        <p:nvPicPr>
          <p:cNvPr id="3" name="Image 2" descr="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17" y="531491"/>
            <a:ext cx="5326462" cy="5348609"/>
          </a:xfrm>
          <a:prstGeom prst="rect">
            <a:avLst/>
          </a:prstGeom>
        </p:spPr>
      </p:pic>
      <p:pic>
        <p:nvPicPr>
          <p:cNvPr id="4" name="Image 3" descr="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2858" y="514022"/>
            <a:ext cx="6064641" cy="53279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17600" y="1143000"/>
            <a:ext cx="3378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997200" y="1917700"/>
            <a:ext cx="2235200" cy="330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9156700" y="3962400"/>
            <a:ext cx="2146300" cy="381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403600" y="6377801"/>
            <a:ext cx="5829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Catéchèse Paroisse saint Etienne / chapelle sainte Maria GORETTI / 2018</a:t>
            </a:r>
            <a:endParaRPr lang="fr-FR" sz="1400" i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DC75-D2AA-4D40-B6A4-6D13718F21F2}" type="slidenum">
              <a:rPr lang="fr-FR" b="1" u="sng" smtClean="0">
                <a:solidFill>
                  <a:schemeClr val="tx1"/>
                </a:solidFill>
              </a:rPr>
              <a:pPr/>
              <a:t>6</a:t>
            </a:fld>
            <a:endParaRPr lang="fr-FR" b="1" u="sng">
              <a:solidFill>
                <a:schemeClr val="tx1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0B7EFB32-71A8-4DD6-A535-1916C14A23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705" y="331296"/>
            <a:ext cx="9082590" cy="608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638011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DC75-D2AA-4D40-B6A4-6D13718F21F2}" type="slidenum">
              <a:rPr lang="fr-FR" smtClean="0"/>
              <a:pPr/>
              <a:t>60</a:t>
            </a:fld>
            <a:endParaRPr lang="fr-FR"/>
          </a:p>
        </p:txBody>
      </p:sp>
      <p:pic>
        <p:nvPicPr>
          <p:cNvPr id="3" name="Image 2" descr="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885" y="633075"/>
            <a:ext cx="5582429" cy="5475625"/>
          </a:xfrm>
          <a:prstGeom prst="rect">
            <a:avLst/>
          </a:prstGeom>
        </p:spPr>
      </p:pic>
      <p:pic>
        <p:nvPicPr>
          <p:cNvPr id="4" name="Image 3" descr="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034" y="800100"/>
            <a:ext cx="5668166" cy="52897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82900" y="3581400"/>
            <a:ext cx="1625600" cy="29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7442200" y="4508500"/>
            <a:ext cx="660400" cy="482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7429500" y="5029200"/>
            <a:ext cx="1981200" cy="4826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747000" y="5524500"/>
            <a:ext cx="1968500" cy="469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DC75-D2AA-4D40-B6A4-6D13718F21F2}" type="slidenum">
              <a:rPr lang="fr-FR" smtClean="0"/>
              <a:pPr/>
              <a:t>61</a:t>
            </a:fld>
            <a:endParaRPr lang="fr-FR"/>
          </a:p>
        </p:txBody>
      </p:sp>
      <p:pic>
        <p:nvPicPr>
          <p:cNvPr id="4" name="Image 3" descr="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577" y="726648"/>
            <a:ext cx="10330667" cy="42136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0" y="2844800"/>
            <a:ext cx="2501900" cy="55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5676900" y="4102100"/>
            <a:ext cx="3009900" cy="584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DC75-D2AA-4D40-B6A4-6D13718F21F2}" type="slidenum">
              <a:rPr lang="fr-FR" smtClean="0"/>
              <a:pPr/>
              <a:t>62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191092" y="516235"/>
            <a:ext cx="97786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Il est le SEMEUR !</a:t>
            </a:r>
            <a:endParaRPr lang="fr-FR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Image 3" descr="le-semeu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899" y="2038350"/>
            <a:ext cx="6010979" cy="448945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403600" y="6377801"/>
            <a:ext cx="5651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Catéchèse Paroisse saint Etienne / chapelle sainte Maria GORETTI / 2018</a:t>
            </a:r>
            <a:endParaRPr lang="fr-FR" sz="1400" i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DC75-D2AA-4D40-B6A4-6D13718F21F2}" type="slidenum">
              <a:rPr lang="fr-FR" b="1" u="sng" smtClean="0">
                <a:solidFill>
                  <a:schemeClr val="tx1"/>
                </a:solidFill>
              </a:rPr>
              <a:pPr/>
              <a:t>63</a:t>
            </a:fld>
            <a:endParaRPr lang="fr-FR" b="1" u="sng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666" y="4826643"/>
            <a:ext cx="2870521" cy="671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6375400" y="5473700"/>
            <a:ext cx="2438400" cy="736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0638011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403600" y="6377801"/>
            <a:ext cx="5651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Catéchèse Paroisse saint Etienne / chapelle sainte Maria GORETTI / 2018</a:t>
            </a:r>
            <a:endParaRPr lang="fr-FR" sz="1400" i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DC75-D2AA-4D40-B6A4-6D13718F21F2}" type="slidenum">
              <a:rPr lang="fr-FR" b="1" u="sng" smtClean="0">
                <a:solidFill>
                  <a:schemeClr val="tx1"/>
                </a:solidFill>
              </a:rPr>
              <a:pPr/>
              <a:t>64</a:t>
            </a:fld>
            <a:endParaRPr lang="fr-FR" b="1" u="sng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7500" y="2870200"/>
            <a:ext cx="2692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317500" y="5880100"/>
            <a:ext cx="3238500" cy="50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337300" y="2197100"/>
            <a:ext cx="2971800" cy="5461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708900" y="4940300"/>
            <a:ext cx="2819400" cy="584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8597900" y="6083300"/>
            <a:ext cx="3149600" cy="5715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0638011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403600" y="6377801"/>
            <a:ext cx="5651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Catéchèse Paroisse saint Etienne / chapelle sainte Maria GORETTI / 2018</a:t>
            </a:r>
            <a:endParaRPr lang="fr-FR" sz="1400" i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DC75-D2AA-4D40-B6A4-6D13718F21F2}" type="slidenum">
              <a:rPr lang="fr-FR" b="1" u="sng" smtClean="0">
                <a:solidFill>
                  <a:schemeClr val="tx1"/>
                </a:solidFill>
              </a:rPr>
              <a:pPr/>
              <a:t>65</a:t>
            </a:fld>
            <a:endParaRPr lang="fr-FR" b="1" u="sng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5900" y="2692400"/>
            <a:ext cx="2717800" cy="596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596900" y="5842000"/>
            <a:ext cx="4305300" cy="5969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908800" y="1600200"/>
            <a:ext cx="2387600" cy="5969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921500" y="3390900"/>
            <a:ext cx="1778000" cy="5969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0638011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403600" y="6377801"/>
            <a:ext cx="5651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Catéchèse Paroisse saint Etienne / chapelle sainte Maria GORETTI / 2018</a:t>
            </a:r>
            <a:endParaRPr lang="fr-FR" sz="1400" i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DC75-D2AA-4D40-B6A4-6D13718F21F2}" type="slidenum">
              <a:rPr lang="fr-FR" b="1" u="sng" smtClean="0">
                <a:solidFill>
                  <a:schemeClr val="tx1"/>
                </a:solidFill>
              </a:rPr>
              <a:pPr/>
              <a:t>66</a:t>
            </a:fld>
            <a:endParaRPr lang="fr-FR" b="1" u="sng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0300" y="2349500"/>
            <a:ext cx="1435100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206500" y="4038600"/>
            <a:ext cx="1244600" cy="5461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731000" y="3454400"/>
            <a:ext cx="1460500" cy="6985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0638011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403600" y="6377801"/>
            <a:ext cx="5651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Catéchèse Paroisse saint Etienne / chapelle sainte Maria GORETTI / 2018</a:t>
            </a:r>
            <a:endParaRPr lang="fr-FR" sz="1400" i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DC75-D2AA-4D40-B6A4-6D13718F21F2}" type="slidenum">
              <a:rPr lang="fr-FR" b="1" u="sng" smtClean="0">
                <a:solidFill>
                  <a:schemeClr val="tx1"/>
                </a:solidFill>
              </a:rPr>
              <a:pPr/>
              <a:t>67</a:t>
            </a:fld>
            <a:endParaRPr lang="fr-FR" b="1" u="sng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97300" y="635000"/>
            <a:ext cx="1028700" cy="40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3467100" y="1270000"/>
            <a:ext cx="2222500" cy="4699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584700" y="3314700"/>
            <a:ext cx="1536700" cy="3937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755900" y="4432300"/>
            <a:ext cx="5181600" cy="3683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302000" y="5308600"/>
            <a:ext cx="520700" cy="355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4381500" y="5321300"/>
            <a:ext cx="1054100" cy="317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0638011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403600" y="6377801"/>
            <a:ext cx="5651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Catéchèse Paroisse saint Etienne / chapelle sainte Maria GORETTI / 2018</a:t>
            </a:r>
            <a:endParaRPr lang="fr-FR" sz="1400" i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DC75-D2AA-4D40-B6A4-6D13718F21F2}" type="slidenum">
              <a:rPr lang="fr-FR" b="1" u="sng" smtClean="0">
                <a:solidFill>
                  <a:schemeClr val="tx1"/>
                </a:solidFill>
              </a:rPr>
              <a:pPr/>
              <a:t>68</a:t>
            </a:fld>
            <a:endParaRPr lang="fr-FR" b="1" u="sng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80100" y="2120900"/>
            <a:ext cx="1803400" cy="749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4064000" y="4025900"/>
            <a:ext cx="1854200" cy="8509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7683500" y="4051300"/>
            <a:ext cx="1460500" cy="8001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492500" y="5905500"/>
            <a:ext cx="2247900" cy="8001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7353300" y="5905500"/>
            <a:ext cx="1549400" cy="787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0638011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403600" y="6377801"/>
            <a:ext cx="5651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Catéchèse Paroisse saint Etienne / chapelle sainte Maria GORETTI / 2018</a:t>
            </a:r>
            <a:endParaRPr lang="fr-FR" sz="1400" i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DC75-D2AA-4D40-B6A4-6D13718F21F2}" type="slidenum">
              <a:rPr lang="fr-FR" b="1" u="sng" smtClean="0">
                <a:solidFill>
                  <a:schemeClr val="tx1"/>
                </a:solidFill>
              </a:rPr>
              <a:pPr/>
              <a:t>69</a:t>
            </a:fld>
            <a:endParaRPr lang="fr-FR" b="1" u="sng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2336800"/>
            <a:ext cx="2654300" cy="44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698500" y="5283200"/>
            <a:ext cx="914400" cy="355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489200" y="5295900"/>
            <a:ext cx="1295400" cy="3429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98500" y="6464300"/>
            <a:ext cx="2654300" cy="3937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6756400" y="1193800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8077200" y="1219200"/>
            <a:ext cx="1308100" cy="355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9156700" y="3860800"/>
            <a:ext cx="2171700" cy="3937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6946900" y="5778500"/>
            <a:ext cx="1727200" cy="3937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0638011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403600" y="6377801"/>
            <a:ext cx="5829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Catéchèse Paroisse saint Etienne / chapelle sainte Maria GORETTI / 2018</a:t>
            </a:r>
            <a:endParaRPr lang="fr-FR" sz="1400" i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DC75-D2AA-4D40-B6A4-6D13718F21F2}" type="slidenum">
              <a:rPr lang="fr-FR" b="1" u="sng" smtClean="0">
                <a:solidFill>
                  <a:schemeClr val="tx1"/>
                </a:solidFill>
              </a:rPr>
              <a:pPr/>
              <a:t>7</a:t>
            </a:fld>
            <a:endParaRPr lang="fr-FR" b="1" u="sng">
              <a:solidFill>
                <a:schemeClr val="tx1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785631B1-2A7E-4617-B33C-5A6024D0E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09" y="737877"/>
            <a:ext cx="11214182" cy="538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638011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403600" y="6377801"/>
            <a:ext cx="5651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Catéchèse Paroisse saint Etienne / chapelle sainte Maria GORETTI / 2018</a:t>
            </a:r>
            <a:endParaRPr lang="fr-FR" sz="1400" i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DC75-D2AA-4D40-B6A4-6D13718F21F2}" type="slidenum">
              <a:rPr lang="fr-FR" b="1" u="sng" smtClean="0">
                <a:solidFill>
                  <a:schemeClr val="tx1"/>
                </a:solidFill>
              </a:rPr>
              <a:pPr/>
              <a:t>70</a:t>
            </a:fld>
            <a:endParaRPr lang="fr-FR" b="1" u="sng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08600" y="1765300"/>
            <a:ext cx="939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8343900" y="2984500"/>
            <a:ext cx="1041400" cy="5207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781800" y="3911600"/>
            <a:ext cx="622300" cy="660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0638011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403600" y="6377801"/>
            <a:ext cx="5651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Catéchèse Paroisse saint Etienne / chapelle sainte Maria GORETTI / 2018</a:t>
            </a:r>
            <a:endParaRPr lang="fr-FR" sz="1400" i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DC75-D2AA-4D40-B6A4-6D13718F21F2}" type="slidenum">
              <a:rPr lang="fr-FR" b="1" u="sng" smtClean="0">
                <a:solidFill>
                  <a:schemeClr val="tx1"/>
                </a:solidFill>
              </a:rPr>
              <a:pPr/>
              <a:t>71</a:t>
            </a:fld>
            <a:endParaRPr lang="fr-FR" b="1" u="sn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638011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403600" y="6377801"/>
            <a:ext cx="5651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Catéchèse Paroisse saint Etienne / chapelle sainte Maria GORETTI / 2018</a:t>
            </a:r>
            <a:endParaRPr lang="fr-FR" sz="1400" i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DC75-D2AA-4D40-B6A4-6D13718F21F2}" type="slidenum">
              <a:rPr lang="fr-FR" b="1" u="sng" smtClean="0">
                <a:solidFill>
                  <a:schemeClr val="tx1"/>
                </a:solidFill>
              </a:rPr>
              <a:pPr/>
              <a:t>72</a:t>
            </a:fld>
            <a:endParaRPr lang="fr-FR" b="1" u="sn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638011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403600" y="6377801"/>
            <a:ext cx="5651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Catéchèse Paroisse saint Etienne / chapelle sainte Maria GORETTI / 2018</a:t>
            </a:r>
            <a:endParaRPr lang="fr-FR" sz="1400" i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DC75-D2AA-4D40-B6A4-6D13718F21F2}" type="slidenum">
              <a:rPr lang="fr-FR" b="1" u="sng" smtClean="0">
                <a:solidFill>
                  <a:schemeClr val="tx1"/>
                </a:solidFill>
              </a:rPr>
              <a:pPr/>
              <a:t>73</a:t>
            </a:fld>
            <a:endParaRPr lang="fr-FR" b="1" u="sn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638011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403600" y="6377801"/>
            <a:ext cx="5829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Catéchèse Paroisse saint Etienne / chapelle sainte Maria GORETTI / 2018</a:t>
            </a:r>
            <a:endParaRPr lang="fr-FR" sz="1400" i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DC75-D2AA-4D40-B6A4-6D13718F21F2}" type="slidenum">
              <a:rPr lang="fr-FR" b="1" u="sng" smtClean="0">
                <a:solidFill>
                  <a:schemeClr val="tx1"/>
                </a:solidFill>
              </a:rPr>
              <a:pPr/>
              <a:t>8</a:t>
            </a:fld>
            <a:endParaRPr lang="fr-FR" b="1" u="sng">
              <a:solidFill>
                <a:schemeClr val="tx1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3A4A8B29-2DD9-4EDE-9481-832619C6E7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01" y="679938"/>
            <a:ext cx="11315597" cy="492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638011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403600" y="6377801"/>
            <a:ext cx="5829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Catéchèse Paroisse saint Etienne / chapelle sainte Maria GORETTI / 2018</a:t>
            </a:r>
            <a:endParaRPr lang="fr-FR" sz="1400" i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DC75-D2AA-4D40-B6A4-6D13718F21F2}" type="slidenum">
              <a:rPr lang="fr-FR" b="1" u="sng" smtClean="0">
                <a:solidFill>
                  <a:schemeClr val="tx1"/>
                </a:solidFill>
              </a:rPr>
              <a:pPr/>
              <a:t>9</a:t>
            </a:fld>
            <a:endParaRPr lang="fr-FR" b="1" u="sng">
              <a:solidFill>
                <a:schemeClr val="tx1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F45D0A85-8F09-4888-BEB4-2A34A09C9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087" y="355634"/>
            <a:ext cx="8581825" cy="602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638011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2305</TotalTime>
  <Words>1530</Words>
  <Application>Microsoft Office PowerPoint</Application>
  <PresentationFormat>Personnalisé</PresentationFormat>
  <Paragraphs>262</Paragraphs>
  <Slides>73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73</vt:i4>
      </vt:variant>
    </vt:vector>
  </HeadingPairs>
  <TitlesOfParts>
    <vt:vector size="74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  <vt:lpstr>Diapositive 62</vt:lpstr>
      <vt:lpstr>Diapositive 63</vt:lpstr>
      <vt:lpstr>Diapositive 64</vt:lpstr>
      <vt:lpstr>Diapositive 65</vt:lpstr>
      <vt:lpstr>Diapositive 66</vt:lpstr>
      <vt:lpstr>Diapositive 67</vt:lpstr>
      <vt:lpstr>Diapositive 68</vt:lpstr>
      <vt:lpstr>Diapositive 69</vt:lpstr>
      <vt:lpstr>Diapositive 70</vt:lpstr>
      <vt:lpstr>Diapositive 71</vt:lpstr>
      <vt:lpstr>Diapositive 72</vt:lpstr>
      <vt:lpstr>Diapositive 73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Teiva TEAI</dc:creator>
  <cp:lastModifiedBy>Léopold</cp:lastModifiedBy>
  <cp:revision>395</cp:revision>
  <dcterms:created xsi:type="dcterms:W3CDTF">2018-04-16T02:00:34Z</dcterms:created>
  <dcterms:modified xsi:type="dcterms:W3CDTF">2019-07-20T00:27:11Z</dcterms:modified>
</cp:coreProperties>
</file>